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0" r:id="rId4"/>
    <p:sldId id="277" r:id="rId5"/>
    <p:sldId id="285" r:id="rId6"/>
    <p:sldId id="290" r:id="rId7"/>
    <p:sldId id="296" r:id="rId8"/>
    <p:sldId id="266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E39wbbcLOs4gaZogu0/JRXkwH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ha Kohl" initials="" lastIdx="7" clrIdx="0"/>
  <p:cmAuthor id="1" name="Deb Mitchell" initials="" lastIdx="1" clrIdx="1"/>
  <p:cmAuthor id="2" name="Mitchell, Debra" initials="" lastIdx="2" clrIdx="2"/>
  <p:cmAuthor id="3" name="Kohl, Martha" initials="KM" lastIdx="29" clrIdx="3">
    <p:extLst>
      <p:ext uri="{19B8F6BF-5375-455C-9EA6-DF929625EA0E}">
        <p15:presenceInfo xmlns:p15="http://schemas.microsoft.com/office/powerpoint/2012/main" userId="S::CW6508@mt.gov::817cbafa-e966-431b-9dec-dc419ec7600f" providerId="AD"/>
      </p:ext>
    </p:extLst>
  </p:cmAuthor>
  <p:cmAuthor id="4" name="Lambert, Kirby" initials="LK" lastIdx="10" clrIdx="4">
    <p:extLst>
      <p:ext uri="{19B8F6BF-5375-455C-9EA6-DF929625EA0E}">
        <p15:presenceInfo xmlns:p15="http://schemas.microsoft.com/office/powerpoint/2012/main" userId="S::CW1571@mt.gov::7a5fe1c1-5ef7-4b42-87aa-7e0ba87cb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1567" autoAdjust="0"/>
  </p:normalViewPr>
  <p:slideViewPr>
    <p:cSldViewPr snapToGrid="0">
      <p:cViewPr varScale="1">
        <p:scale>
          <a:sx n="42" d="100"/>
          <a:sy n="42" d="100"/>
        </p:scale>
        <p:origin x="10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1" dirty="0"/>
              <a:t>Image Credit: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Commissioners in Council with the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Arapahoes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Cheyennes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photo by Alexander Gardner, Edward E. Ayers Collection, AP 2800 Box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Aurgur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4, The Newberry Library, Chicago Illinois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1" name="Google Shape;3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350" i="1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350" i="1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50" i="1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Image: S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Open Sans"/>
              </a:rPr>
              <a:t>ecretary of Interior Harold Ickes handing first constitution issued under the Indian Reorganization Act to delegates of the Confederated Tribes of the Flathead Indian Reservation, </a:t>
            </a:r>
            <a:r>
              <a:rPr lang="en-US" sz="3200" b="0" i="1" dirty="0">
                <a:solidFill>
                  <a:srgbClr val="333333"/>
                </a:solidFill>
                <a:effectLst/>
                <a:latin typeface="Open Sans"/>
              </a:rPr>
              <a:t>International News Photo, 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Open Sans"/>
              </a:rPr>
              <a:t>1935, Library of Congress</a:t>
            </a:r>
            <a:endParaRPr lang="en-US" sz="1350" i="1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350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Image: Relocation flier, </a:t>
            </a:r>
            <a:r>
              <a:rPr lang="en-US" b="0" i="1" dirty="0">
                <a:solidFill>
                  <a:srgbClr val="333333"/>
                </a:solidFill>
                <a:effectLst/>
                <a:latin typeface="Helvetica Neue"/>
              </a:rPr>
              <a:t>National Archives and Records Administration, College Park, MD, photo no. 75-N-REL-1G</a:t>
            </a:r>
            <a:endParaRPr i="1" dirty="0"/>
          </a:p>
        </p:txBody>
      </p:sp>
      <p:sp>
        <p:nvSpPr>
          <p:cNvPr id="420" name="Google Shape;4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56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l="49933" t="3963" b="3963"/>
          <a:stretch/>
        </p:blipFill>
        <p:spPr>
          <a:xfrm flipH="1">
            <a:off x="5562194" y="1"/>
            <a:ext cx="6629806" cy="6857999"/>
          </a:xfrm>
          <a:custGeom>
            <a:avLst/>
            <a:gdLst/>
            <a:ahLst/>
            <a:cxnLst/>
            <a:rect l="l" t="t" r="r" b="b"/>
            <a:pathLst>
              <a:path w="7554138" h="6857999" extrusionOk="0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640079" y="1055098"/>
            <a:ext cx="5760719" cy="474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Calibri"/>
              <a:buNone/>
            </a:pPr>
            <a:r>
              <a:rPr lang="en-US" sz="9600" b="1" dirty="0">
                <a:solidFill>
                  <a:srgbClr val="000000"/>
                </a:solidFill>
              </a:rPr>
              <a:t>Federal Indian Policy Eras</a:t>
            </a:r>
            <a:endParaRPr dirty="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8342357" y="1638300"/>
            <a:ext cx="3330531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3200" b="1">
                <a:solidFill>
                  <a:srgbClr val="FFFFFF"/>
                </a:solidFill>
              </a:rPr>
              <a:t>Lesson 6: Montana Indians and Federal Indian Policy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1816623" y="423458"/>
            <a:ext cx="8558753" cy="65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Colonization/Colonial Period, 1492 - 1800s</a:t>
            </a:r>
            <a:endParaRPr sz="3200" b="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9875" y="1441442"/>
            <a:ext cx="4399878" cy="519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/>
          <p:nvPr/>
        </p:nvSpPr>
        <p:spPr>
          <a:xfrm>
            <a:off x="1816623" y="423458"/>
            <a:ext cx="8657242" cy="65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Treaty Making/Removal Period, 1778-1871</a:t>
            </a:r>
            <a:endParaRPr sz="3200" b="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4165" y="1182934"/>
            <a:ext cx="4443669" cy="525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"/>
          <p:cNvSpPr/>
          <p:nvPr/>
        </p:nvSpPr>
        <p:spPr>
          <a:xfrm>
            <a:off x="130071" y="245037"/>
            <a:ext cx="11931856" cy="65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Reservation Period – Allotment / Assimilation, 1887 – 1934 </a:t>
            </a:r>
            <a:endParaRPr sz="3200" b="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047" y="980848"/>
            <a:ext cx="4765637" cy="5632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/>
          <p:nvPr/>
        </p:nvSpPr>
        <p:spPr>
          <a:xfrm>
            <a:off x="2138640" y="245037"/>
            <a:ext cx="8088496" cy="65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Tribal Reorganization Period 1934-1953</a:t>
            </a:r>
            <a:endParaRPr sz="3200" b="0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86456-57BC-4988-A773-13720A1D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622" y="1420193"/>
            <a:ext cx="6568998" cy="4913699"/>
          </a:xfrm>
          <a:prstGeom prst="rect">
            <a:avLst/>
          </a:prstGeom>
          <a:effectLst>
            <a:softEdge rad="2794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5"/>
          <p:cNvSpPr/>
          <p:nvPr/>
        </p:nvSpPr>
        <p:spPr>
          <a:xfrm>
            <a:off x="1829779" y="253406"/>
            <a:ext cx="9247340" cy="65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Termination and Relocation Period 1953-1968</a:t>
            </a:r>
            <a:endParaRPr sz="3200" b="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5242" y="1084160"/>
            <a:ext cx="4981517" cy="5415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1"/>
          <p:cNvSpPr/>
          <p:nvPr/>
        </p:nvSpPr>
        <p:spPr>
          <a:xfrm>
            <a:off x="2092051" y="253406"/>
            <a:ext cx="8007898" cy="65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Self-Determination Period 1975 - Today</a:t>
            </a:r>
            <a:endParaRPr sz="3200" b="0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6539" y="1157507"/>
            <a:ext cx="4536762" cy="536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790F3B-975C-4998-9595-417525423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8548"/>
            <a:ext cx="11277600" cy="420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5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145</Words>
  <Application>Microsoft Office PowerPoint</Application>
  <PresentationFormat>Widescreen</PresentationFormat>
  <Paragraphs>14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 Neue</vt:lpstr>
      <vt:lpstr>Open Sans</vt:lpstr>
      <vt:lpstr>Times New Roman</vt:lpstr>
      <vt:lpstr>Office Theme</vt:lpstr>
      <vt:lpstr>Federal Indian Policy Eras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Indian Policy Era</dc:title>
  <dc:creator>Kohl, Martha</dc:creator>
  <cp:lastModifiedBy>Kohl, Martha</cp:lastModifiedBy>
  <cp:revision>8</cp:revision>
  <dcterms:created xsi:type="dcterms:W3CDTF">2020-09-04T18:44:17Z</dcterms:created>
  <dcterms:modified xsi:type="dcterms:W3CDTF">2021-02-16T15:50:56Z</dcterms:modified>
</cp:coreProperties>
</file>