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
  </p:notesMasterIdLst>
  <p:sldIdLst>
    <p:sldId id="267" r:id="rId2"/>
    <p:sldId id="256" r:id="rId3"/>
    <p:sldId id="257" r:id="rId4"/>
    <p:sldId id="258" r:id="rId5"/>
    <p:sldId id="259" r:id="rId6"/>
    <p:sldId id="260" r:id="rId7"/>
    <p:sldId id="261" r:id="rId8"/>
    <p:sldId id="268" r:id="rId9"/>
    <p:sldId id="266"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685" autoAdjust="0"/>
  </p:normalViewPr>
  <p:slideViewPr>
    <p:cSldViewPr>
      <p:cViewPr varScale="1">
        <p:scale>
          <a:sx n="65" d="100"/>
          <a:sy n="65" d="100"/>
        </p:scale>
        <p:origin x="1464"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86E645-12F9-405C-A61A-8E5CE058428C}" type="datetimeFigureOut">
              <a:rPr lang="en-US" smtClean="0"/>
              <a:t>3/26/2021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10A559-67A8-470F-B13B-2FFFC2132C0F}" type="slidenum">
              <a:rPr lang="en-US" smtClean="0"/>
              <a:t>‹#›</a:t>
            </a:fld>
            <a:endParaRPr lang="en-US"/>
          </a:p>
        </p:txBody>
      </p:sp>
    </p:spTree>
    <p:extLst>
      <p:ext uri="{BB962C8B-B14F-4D97-AF65-F5344CB8AC3E}">
        <p14:creationId xmlns:p14="http://schemas.microsoft.com/office/powerpoint/2010/main" val="3793235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a:t>Ask: </a:t>
            </a:r>
            <a:r>
              <a:rPr lang="en-US" b="0" dirty="0"/>
              <a:t>What’s going on here? (Paraphrase response)</a:t>
            </a:r>
          </a:p>
          <a:p>
            <a:pPr algn="l"/>
            <a:r>
              <a:rPr lang="en-US" b="1" dirty="0"/>
              <a:t>Ask: </a:t>
            </a:r>
            <a:r>
              <a:rPr lang="en-US" b="0" dirty="0"/>
              <a:t>What do you see that makes you say that? (Paraphrase response)</a:t>
            </a:r>
          </a:p>
          <a:p>
            <a:pPr algn="l"/>
            <a:r>
              <a:rPr lang="en-US" b="1" dirty="0"/>
              <a:t>Ask: </a:t>
            </a:r>
            <a:r>
              <a:rPr lang="en-US" b="0" dirty="0"/>
              <a:t>What more can you find? (Repeat)</a:t>
            </a:r>
            <a:endParaRPr lang="en-US" b="1" dirty="0"/>
          </a:p>
          <a:p>
            <a:pPr algn="l"/>
            <a:endParaRPr lang="en-US" b="1" dirty="0"/>
          </a:p>
          <a:p>
            <a:pPr algn="l"/>
            <a:r>
              <a:rPr lang="en-US" b="1" dirty="0"/>
              <a:t>Credit information: </a:t>
            </a:r>
            <a:r>
              <a:rPr lang="en-US" b="0" i="1" dirty="0">
                <a:solidFill>
                  <a:srgbClr val="220E10"/>
                </a:solidFill>
                <a:effectLst/>
                <a:latin typeface="Source Sans Pro" panose="020B0503030403020204" pitchFamily="34" charset="0"/>
              </a:rPr>
              <a:t>Spotted Wolf-Yellow Nose Ledger, </a:t>
            </a:r>
            <a:r>
              <a:rPr lang="en-US" b="0" i="0" dirty="0">
                <a:solidFill>
                  <a:srgbClr val="220E10"/>
                </a:solidFill>
                <a:effectLst/>
                <a:latin typeface="Source Sans Pro" panose="020B0503030403020204" pitchFamily="34" charset="0"/>
              </a:rPr>
              <a:t>Smithsonian Institution, National Anthropological Archives, Bureau of American Ethnology, </a:t>
            </a:r>
            <a:r>
              <a:rPr lang="en-US" b="0" i="0" dirty="0" err="1">
                <a:solidFill>
                  <a:srgbClr val="220E10"/>
                </a:solidFill>
                <a:effectLst/>
                <a:latin typeface="Source Sans Pro" panose="020B0503030403020204" pitchFamily="34" charset="0"/>
              </a:rPr>
              <a:t>ms.</a:t>
            </a:r>
            <a:r>
              <a:rPr lang="en-US" b="0" i="0" dirty="0">
                <a:solidFill>
                  <a:srgbClr val="220E10"/>
                </a:solidFill>
                <a:effectLst/>
                <a:latin typeface="Source Sans Pro" panose="020B0503030403020204" pitchFamily="34" charset="0"/>
              </a:rPr>
              <a:t> 166.032.</a:t>
            </a:r>
            <a:endParaRPr lang="en-US" i="0" dirty="0"/>
          </a:p>
        </p:txBody>
      </p:sp>
      <p:sp>
        <p:nvSpPr>
          <p:cNvPr id="4" name="Slide Number Placeholder 3"/>
          <p:cNvSpPr>
            <a:spLocks noGrp="1"/>
          </p:cNvSpPr>
          <p:nvPr>
            <p:ph type="sldNum" sz="quarter" idx="5"/>
          </p:nvPr>
        </p:nvSpPr>
        <p:spPr/>
        <p:txBody>
          <a:bodyPr/>
          <a:lstStyle/>
          <a:p>
            <a:fld id="{9E10A559-67A8-470F-B13B-2FFFC2132C0F}" type="slidenum">
              <a:rPr lang="en-US" smtClean="0"/>
              <a:t>2</a:t>
            </a:fld>
            <a:endParaRPr lang="en-US"/>
          </a:p>
        </p:txBody>
      </p:sp>
    </p:spTree>
    <p:extLst>
      <p:ext uri="{BB962C8B-B14F-4D97-AF65-F5344CB8AC3E}">
        <p14:creationId xmlns:p14="http://schemas.microsoft.com/office/powerpoint/2010/main" val="1546046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a:t>Ask: </a:t>
            </a:r>
            <a:r>
              <a:rPr lang="en-US" b="0" dirty="0"/>
              <a:t>What’s going on here? (Paraphrase response)</a:t>
            </a:r>
          </a:p>
          <a:p>
            <a:pPr algn="l"/>
            <a:r>
              <a:rPr lang="en-US" b="1" dirty="0"/>
              <a:t>Ask: </a:t>
            </a:r>
            <a:r>
              <a:rPr lang="en-US" b="0" dirty="0"/>
              <a:t>What do you see that makes you say that? (Paraphrase response)</a:t>
            </a:r>
          </a:p>
          <a:p>
            <a:pPr algn="l"/>
            <a:r>
              <a:rPr lang="en-US" b="1" dirty="0"/>
              <a:t>Ask: </a:t>
            </a:r>
            <a:r>
              <a:rPr lang="en-US" b="0" dirty="0"/>
              <a:t>What more can you find? (Repeat)</a:t>
            </a:r>
            <a:endParaRPr lang="en-US" b="1" dirty="0"/>
          </a:p>
          <a:p>
            <a:pPr algn="l"/>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Credit information: </a:t>
            </a:r>
            <a:r>
              <a:rPr lang="en-US" b="0" i="1" dirty="0"/>
              <a:t>Surrounded</a:t>
            </a:r>
            <a:r>
              <a:rPr lang="en-US" sz="1800" i="1" dirty="0">
                <a:effectLst/>
                <a:latin typeface="Calibri" panose="020F0502020204030204" pitchFamily="34" charset="0"/>
                <a:ea typeface="Calibri" panose="020F0502020204030204" pitchFamily="34" charset="0"/>
                <a:cs typeface="Times New Roman" panose="02020603050405020304" pitchFamily="18" charset="0"/>
              </a:rPr>
              <a:t>—</a:t>
            </a:r>
            <a:r>
              <a:rPr lang="en-US" b="0" i="1" dirty="0"/>
              <a:t>Desperate Charge of Gen. Crook’s Cavalry at the Battle of the Rosebud</a:t>
            </a:r>
            <a:r>
              <a:rPr lang="en-US" b="0" dirty="0"/>
              <a:t>, engraved by James Taylor and  John Karst, 1883. The Miriam and Ira D. Wallach Division of Art, Prints and Photographs: Picture Collection, New York Public Library Digital Images Collection</a:t>
            </a:r>
          </a:p>
          <a:p>
            <a:pPr algn="l"/>
            <a:endParaRPr lang="en-US" dirty="0"/>
          </a:p>
        </p:txBody>
      </p:sp>
      <p:sp>
        <p:nvSpPr>
          <p:cNvPr id="4" name="Slide Number Placeholder 3"/>
          <p:cNvSpPr>
            <a:spLocks noGrp="1"/>
          </p:cNvSpPr>
          <p:nvPr>
            <p:ph type="sldNum" sz="quarter" idx="5"/>
          </p:nvPr>
        </p:nvSpPr>
        <p:spPr/>
        <p:txBody>
          <a:bodyPr/>
          <a:lstStyle/>
          <a:p>
            <a:fld id="{9E10A559-67A8-470F-B13B-2FFFC2132C0F}" type="slidenum">
              <a:rPr lang="en-US" smtClean="0"/>
              <a:t>3</a:t>
            </a:fld>
            <a:endParaRPr lang="en-US"/>
          </a:p>
        </p:txBody>
      </p:sp>
    </p:spTree>
    <p:extLst>
      <p:ext uri="{BB962C8B-B14F-4D97-AF65-F5344CB8AC3E}">
        <p14:creationId xmlns:p14="http://schemas.microsoft.com/office/powerpoint/2010/main" val="2864577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latin typeface="Times New Roman" panose="02020603050405020304" pitchFamily="18" charset="0"/>
                <a:ea typeface="Times New Roman" panose="02020603050405020304" pitchFamily="18" charset="0"/>
              </a:rPr>
              <a:t>The Great Sioux War took place in 1876 and 1877. The United States wanted ownership of the Black Hills, and the Sioux and Northern Cheyenne refused to give up their claims to the territory. The war had many battles. The most famous was the Battle of the Little Bighorn, where the Sioux and Northern Cheyenne defeated the Seventh Cavalry, led by General George Armstrong Custer. Even though the Sioux and Northern Cheyenne won this important battle, they ultimately were forced onto reservations. </a:t>
            </a:r>
          </a:p>
          <a:p>
            <a:endParaRPr lang="en-US" sz="1800" dirty="0">
              <a:solidFill>
                <a:srgbClr val="000000"/>
              </a:solidFill>
              <a:effectLst/>
              <a:latin typeface="Times New Roman" panose="02020603050405020304" pitchFamily="18" charset="0"/>
            </a:endParaRPr>
          </a:p>
          <a:p>
            <a:r>
              <a:rPr lang="en-US" dirty="0"/>
              <a:t>Images: Little Bighorn Battlefield today. Pictures from Wikimedia Commons</a:t>
            </a:r>
          </a:p>
        </p:txBody>
      </p:sp>
      <p:sp>
        <p:nvSpPr>
          <p:cNvPr id="4" name="Slide Number Placeholder 3"/>
          <p:cNvSpPr>
            <a:spLocks noGrp="1"/>
          </p:cNvSpPr>
          <p:nvPr>
            <p:ph type="sldNum" sz="quarter" idx="5"/>
          </p:nvPr>
        </p:nvSpPr>
        <p:spPr/>
        <p:txBody>
          <a:bodyPr/>
          <a:lstStyle/>
          <a:p>
            <a:fld id="{9E10A559-67A8-470F-B13B-2FFFC2132C0F}" type="slidenum">
              <a:rPr lang="en-US" smtClean="0"/>
              <a:t>4</a:t>
            </a:fld>
            <a:endParaRPr lang="en-US"/>
          </a:p>
        </p:txBody>
      </p:sp>
    </p:spTree>
    <p:extLst>
      <p:ext uri="{BB962C8B-B14F-4D97-AF65-F5344CB8AC3E}">
        <p14:creationId xmlns:p14="http://schemas.microsoft.com/office/powerpoint/2010/main" val="2113345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solidFill>
                  <a:srgbClr val="000000"/>
                </a:solidFill>
                <a:effectLst/>
                <a:latin typeface="Times New Roman" panose="02020603050405020304" pitchFamily="18" charset="0"/>
                <a:ea typeface="Times New Roman" panose="02020603050405020304" pitchFamily="18" charset="0"/>
              </a:rPr>
              <a:t>Eight days before the Battle of the Little Bighorn was another battle. This one was between the forces of General George Crook and Northern Cheyenne and Lakota warriors led by Crazy Horse. Among the Northern Cheyenne, the battlefield became known as Where the Girl Saved Her Brother. The girl was Buffalo Calf Road Woman, a young mother, who rode onto the battlefield after soldiers shot her brother’s horse. Amid a shower of arrows and bullets, she helped her brother onto her horse and carried him to safety. Thirty-nine Sioux and Northern Cheyenne warriors died in battle and another sixty-three were wounded. Despite these losses, the Sioux and Northern Cheyenne believed that they won the battle, and this victory helped them rally their warriors a week later to fight at Little Bighorn. </a:t>
            </a:r>
            <a:endParaRPr lang="en-US" i="0" dirty="0"/>
          </a:p>
        </p:txBody>
      </p:sp>
      <p:sp>
        <p:nvSpPr>
          <p:cNvPr id="4" name="Slide Number Placeholder 3"/>
          <p:cNvSpPr>
            <a:spLocks noGrp="1"/>
          </p:cNvSpPr>
          <p:nvPr>
            <p:ph type="sldNum" sz="quarter" idx="5"/>
          </p:nvPr>
        </p:nvSpPr>
        <p:spPr/>
        <p:txBody>
          <a:bodyPr/>
          <a:lstStyle/>
          <a:p>
            <a:fld id="{9E10A559-67A8-470F-B13B-2FFFC2132C0F}" type="slidenum">
              <a:rPr lang="en-US" smtClean="0"/>
              <a:t>5</a:t>
            </a:fld>
            <a:endParaRPr lang="en-US"/>
          </a:p>
        </p:txBody>
      </p:sp>
    </p:spTree>
    <p:extLst>
      <p:ext uri="{BB962C8B-B14F-4D97-AF65-F5344CB8AC3E}">
        <p14:creationId xmlns:p14="http://schemas.microsoft.com/office/powerpoint/2010/main" val="4147385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solidFill>
                  <a:srgbClr val="000000"/>
                </a:solidFill>
                <a:effectLst/>
                <a:latin typeface="Times New Roman" panose="02020603050405020304" pitchFamily="18" charset="0"/>
                <a:ea typeface="Times New Roman" panose="02020603050405020304" pitchFamily="18" charset="0"/>
              </a:rPr>
              <a:t>General Crook did not call the battle Where the Girl Saved Her Brother. He called it the Rosebud Battle because it took place along Rosebud Creek. Ten of his men died and twenty-one were wounded. Crook insisted that he won the battle, because at the end of the fighting he held the field. Other U.S. military officers later criticized Crook for not pursuing </a:t>
            </a:r>
            <a:r>
              <a:rPr lang="en-US" sz="1800">
                <a:solidFill>
                  <a:srgbClr val="000000"/>
                </a:solidFill>
                <a:effectLst/>
                <a:latin typeface="Times New Roman" panose="02020603050405020304" pitchFamily="18" charset="0"/>
                <a:ea typeface="Times New Roman" panose="02020603050405020304" pitchFamily="18" charset="0"/>
              </a:rPr>
              <a:t>the Sioux and </a:t>
            </a:r>
            <a:r>
              <a:rPr lang="en-US" sz="1800" dirty="0">
                <a:solidFill>
                  <a:srgbClr val="000000"/>
                </a:solidFill>
                <a:effectLst/>
                <a:latin typeface="Times New Roman" panose="02020603050405020304" pitchFamily="18" charset="0"/>
                <a:ea typeface="Times New Roman" panose="02020603050405020304" pitchFamily="18" charset="0"/>
              </a:rPr>
              <a:t>Cheyenne and forcing them to move away from their camp. </a:t>
            </a:r>
            <a:endParaRPr lang="en-US" dirty="0"/>
          </a:p>
        </p:txBody>
      </p:sp>
      <p:sp>
        <p:nvSpPr>
          <p:cNvPr id="4" name="Slide Number Placeholder 3"/>
          <p:cNvSpPr>
            <a:spLocks noGrp="1"/>
          </p:cNvSpPr>
          <p:nvPr>
            <p:ph type="sldNum" sz="quarter" idx="5"/>
          </p:nvPr>
        </p:nvSpPr>
        <p:spPr/>
        <p:txBody>
          <a:bodyPr/>
          <a:lstStyle/>
          <a:p>
            <a:fld id="{9E10A559-67A8-470F-B13B-2FFFC2132C0F}" type="slidenum">
              <a:rPr lang="en-US" smtClean="0"/>
              <a:t>6</a:t>
            </a:fld>
            <a:endParaRPr lang="en-US"/>
          </a:p>
        </p:txBody>
      </p:sp>
    </p:spTree>
    <p:extLst>
      <p:ext uri="{BB962C8B-B14F-4D97-AF65-F5344CB8AC3E}">
        <p14:creationId xmlns:p14="http://schemas.microsoft.com/office/powerpoint/2010/main" val="621399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10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These two pieces of artwork both show the same battle (the Rosebud Battle/Where the Girl Saved Her Brother).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10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We know the one on the left was drawn by a Northern Cheyenne artist, but we don’t have the artist’s name. It </a:t>
            </a:r>
            <a:r>
              <a:rPr lang="en-US" sz="1800" dirty="0">
                <a:solidFill>
                  <a:srgbClr val="220E10"/>
                </a:solidFill>
                <a:effectLst/>
                <a:latin typeface="Times New Roman" panose="02020603050405020304" pitchFamily="18" charset="0"/>
                <a:ea typeface="Calibri" panose="020F0502020204030204" pitchFamily="34" charset="0"/>
                <a:cs typeface="Times New Roman" panose="02020603050405020304" pitchFamily="18" charset="0"/>
              </a:rPr>
              <a:t>shows Buffalo Calf Road Woman rescuing her brother through a hail of bullets. Buffalo Calf Road Woman wears an elk tooth dress. Her brother, Comes in Sight, wears a war bonnet.</a:t>
            </a:r>
            <a:r>
              <a:rPr lang="en-US" sz="1800" i="1" dirty="0">
                <a:solidFill>
                  <a:srgbClr val="220E1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solidFill>
                  <a:srgbClr val="220E10"/>
                </a:solidFill>
                <a:effectLst/>
                <a:latin typeface="Times New Roman" panose="02020603050405020304" pitchFamily="18" charset="0"/>
                <a:ea typeface="Calibri" panose="020F0502020204030204" pitchFamily="34" charset="0"/>
                <a:cs typeface="Times New Roman" panose="02020603050405020304" pitchFamily="18" charset="0"/>
              </a:rPr>
              <a:t>Who do you think is the hero of this drawing? I think it is</a:t>
            </a:r>
            <a:r>
              <a:rPr lang="en-US" sz="1800" i="1" dirty="0">
                <a:solidFill>
                  <a:srgbClr val="220E1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solidFill>
                  <a:srgbClr val="220E10"/>
                </a:solidFill>
                <a:effectLst/>
                <a:latin typeface="Times New Roman" panose="02020603050405020304" pitchFamily="18" charset="0"/>
                <a:ea typeface="Calibri" panose="020F0502020204030204" pitchFamily="34" charset="0"/>
                <a:cs typeface="Times New Roman" panose="02020603050405020304" pitchFamily="18" charset="0"/>
              </a:rPr>
              <a:t>Buffalo Calf Road Woman. The “bad guys” are the soldiers shooting at her.  </a:t>
            </a:r>
          </a:p>
          <a:p>
            <a:pPr marL="0" marR="0">
              <a:lnSpc>
                <a:spcPct val="107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1000"/>
              </a:spcAft>
              <a:buClrTx/>
              <a:buSzTx/>
              <a:buFontTx/>
              <a:buNone/>
              <a:tabLst/>
              <a:defRPr/>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one on the right is called </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Surrounded</a:t>
            </a:r>
            <a:r>
              <a:rPr lang="en-US" sz="1800" i="1"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Desperate Charge of Gen. Crook’s Cavalry at the Battle of the Rosebud</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It is an engraving created by John Karst after a drawing created by an artist named James Taylor. Both Karst and Taylor were Euro-American artists. Who do you think is the hero of this drawing? I think it is the man on the white horse. That is General George Crook. The “bad guys” are the Indians attacking him. </a:t>
            </a:r>
          </a:p>
          <a:p>
            <a:pPr marL="0" marR="0" lvl="0" indent="0" algn="l" defTabSz="914400" rtl="0" eaLnBrk="1" fontAlgn="auto" latinLnBrk="0" hangingPunct="1">
              <a:lnSpc>
                <a:spcPct val="107000"/>
              </a:lnSpc>
              <a:spcBef>
                <a:spcPts val="0"/>
              </a:spcBef>
              <a:spcAft>
                <a:spcPts val="100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10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These pictures are imagining scenes from the same battle, the one the U.S. government called the Rosebud Battle and the one the Northern Cheyenne called Where the Girl Saved Her Brother.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E10A559-67A8-470F-B13B-2FFFC2132C0F}" type="slidenum">
              <a:rPr lang="en-US" smtClean="0"/>
              <a:t>7</a:t>
            </a:fld>
            <a:endParaRPr lang="en-US"/>
          </a:p>
        </p:txBody>
      </p:sp>
    </p:spTree>
    <p:extLst>
      <p:ext uri="{BB962C8B-B14F-4D97-AF65-F5344CB8AC3E}">
        <p14:creationId xmlns:p14="http://schemas.microsoft.com/office/powerpoint/2010/main" val="2305572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10A559-67A8-470F-B13B-2FFFC2132C0F}" type="slidenum">
              <a:rPr lang="en-US" smtClean="0"/>
              <a:t>9</a:t>
            </a:fld>
            <a:endParaRPr lang="en-US"/>
          </a:p>
        </p:txBody>
      </p:sp>
    </p:spTree>
    <p:extLst>
      <p:ext uri="{BB962C8B-B14F-4D97-AF65-F5344CB8AC3E}">
        <p14:creationId xmlns:p14="http://schemas.microsoft.com/office/powerpoint/2010/main" val="3448623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76B5C-ADA9-4377-BE6D-CFAF2DCA9A7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97260C0-7C78-4731-B2C6-1E004A875EA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642F290-83BF-48D5-957D-CDEA57EE8B7C}"/>
              </a:ext>
            </a:extLst>
          </p:cNvPr>
          <p:cNvSpPr>
            <a:spLocks noGrp="1"/>
          </p:cNvSpPr>
          <p:nvPr>
            <p:ph type="dt" sz="half" idx="10"/>
          </p:nvPr>
        </p:nvSpPr>
        <p:spPr/>
        <p:txBody>
          <a:bodyPr/>
          <a:lstStyle/>
          <a:p>
            <a:fld id="{421E0D6C-870D-4B2B-85FF-0F94ACBCE218}" type="datetimeFigureOut">
              <a:rPr lang="en-US" smtClean="0"/>
              <a:t>3/26/2021</a:t>
            </a:fld>
            <a:endParaRPr lang="en-US"/>
          </a:p>
        </p:txBody>
      </p:sp>
      <p:sp>
        <p:nvSpPr>
          <p:cNvPr id="5" name="Footer Placeholder 4">
            <a:extLst>
              <a:ext uri="{FF2B5EF4-FFF2-40B4-BE49-F238E27FC236}">
                <a16:creationId xmlns:a16="http://schemas.microsoft.com/office/drawing/2014/main" id="{25DFD8D2-9ED9-44CB-B73D-008B826351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2B90E2-35FE-4C99-BC15-543F2517D55B}"/>
              </a:ext>
            </a:extLst>
          </p:cNvPr>
          <p:cNvSpPr>
            <a:spLocks noGrp="1"/>
          </p:cNvSpPr>
          <p:nvPr>
            <p:ph type="sldNum" sz="quarter" idx="12"/>
          </p:nvPr>
        </p:nvSpPr>
        <p:spPr/>
        <p:txBody>
          <a:bodyPr/>
          <a:lstStyle/>
          <a:p>
            <a:fld id="{22FEE9CA-99DC-46F1-8702-2AB04F880014}" type="slidenum">
              <a:rPr lang="en-US" smtClean="0"/>
              <a:t>‹#›</a:t>
            </a:fld>
            <a:endParaRPr lang="en-US"/>
          </a:p>
        </p:txBody>
      </p:sp>
    </p:spTree>
    <p:extLst>
      <p:ext uri="{BB962C8B-B14F-4D97-AF65-F5344CB8AC3E}">
        <p14:creationId xmlns:p14="http://schemas.microsoft.com/office/powerpoint/2010/main" val="85776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8470B-547D-491A-8077-5B2DC9D971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9051A00-004B-4E48-867D-CA165BCA2F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7B8A78-3759-4D77-A45E-9097C3A4A3F6}"/>
              </a:ext>
            </a:extLst>
          </p:cNvPr>
          <p:cNvSpPr>
            <a:spLocks noGrp="1"/>
          </p:cNvSpPr>
          <p:nvPr>
            <p:ph type="dt" sz="half" idx="10"/>
          </p:nvPr>
        </p:nvSpPr>
        <p:spPr/>
        <p:txBody>
          <a:bodyPr/>
          <a:lstStyle/>
          <a:p>
            <a:fld id="{421E0D6C-870D-4B2B-85FF-0F94ACBCE218}" type="datetimeFigureOut">
              <a:rPr lang="en-US" smtClean="0"/>
              <a:t>3/26/2021</a:t>
            </a:fld>
            <a:endParaRPr lang="en-US"/>
          </a:p>
        </p:txBody>
      </p:sp>
      <p:sp>
        <p:nvSpPr>
          <p:cNvPr id="5" name="Footer Placeholder 4">
            <a:extLst>
              <a:ext uri="{FF2B5EF4-FFF2-40B4-BE49-F238E27FC236}">
                <a16:creationId xmlns:a16="http://schemas.microsoft.com/office/drawing/2014/main" id="{900958C5-D421-488F-A817-977A3E5BC0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E0CE52-568E-457C-AB29-593F1F3AEC7D}"/>
              </a:ext>
            </a:extLst>
          </p:cNvPr>
          <p:cNvSpPr>
            <a:spLocks noGrp="1"/>
          </p:cNvSpPr>
          <p:nvPr>
            <p:ph type="sldNum" sz="quarter" idx="12"/>
          </p:nvPr>
        </p:nvSpPr>
        <p:spPr/>
        <p:txBody>
          <a:bodyPr/>
          <a:lstStyle/>
          <a:p>
            <a:fld id="{22FEE9CA-99DC-46F1-8702-2AB04F880014}" type="slidenum">
              <a:rPr lang="en-US" smtClean="0"/>
              <a:t>‹#›</a:t>
            </a:fld>
            <a:endParaRPr lang="en-US"/>
          </a:p>
        </p:txBody>
      </p:sp>
    </p:spTree>
    <p:extLst>
      <p:ext uri="{BB962C8B-B14F-4D97-AF65-F5344CB8AC3E}">
        <p14:creationId xmlns:p14="http://schemas.microsoft.com/office/powerpoint/2010/main" val="2778273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732EC6-BA80-4D75-8249-DBFD38F0422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8753FC-1F7D-4870-9BB7-46A17770C502}"/>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AE495C-46E9-4A29-91E3-287BC3EFB846}"/>
              </a:ext>
            </a:extLst>
          </p:cNvPr>
          <p:cNvSpPr>
            <a:spLocks noGrp="1"/>
          </p:cNvSpPr>
          <p:nvPr>
            <p:ph type="dt" sz="half" idx="10"/>
          </p:nvPr>
        </p:nvSpPr>
        <p:spPr/>
        <p:txBody>
          <a:bodyPr/>
          <a:lstStyle/>
          <a:p>
            <a:fld id="{421E0D6C-870D-4B2B-85FF-0F94ACBCE218}" type="datetimeFigureOut">
              <a:rPr lang="en-US" smtClean="0"/>
              <a:t>3/26/2021</a:t>
            </a:fld>
            <a:endParaRPr lang="en-US"/>
          </a:p>
        </p:txBody>
      </p:sp>
      <p:sp>
        <p:nvSpPr>
          <p:cNvPr id="5" name="Footer Placeholder 4">
            <a:extLst>
              <a:ext uri="{FF2B5EF4-FFF2-40B4-BE49-F238E27FC236}">
                <a16:creationId xmlns:a16="http://schemas.microsoft.com/office/drawing/2014/main" id="{5358C127-58C3-4958-A2E2-B25A8D35F7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EB4318-478D-4068-8958-EC7D802C1AFF}"/>
              </a:ext>
            </a:extLst>
          </p:cNvPr>
          <p:cNvSpPr>
            <a:spLocks noGrp="1"/>
          </p:cNvSpPr>
          <p:nvPr>
            <p:ph type="sldNum" sz="quarter" idx="12"/>
          </p:nvPr>
        </p:nvSpPr>
        <p:spPr/>
        <p:txBody>
          <a:bodyPr/>
          <a:lstStyle/>
          <a:p>
            <a:fld id="{22FEE9CA-99DC-46F1-8702-2AB04F880014}" type="slidenum">
              <a:rPr lang="en-US" smtClean="0"/>
              <a:t>‹#›</a:t>
            </a:fld>
            <a:endParaRPr lang="en-US"/>
          </a:p>
        </p:txBody>
      </p:sp>
    </p:spTree>
    <p:extLst>
      <p:ext uri="{BB962C8B-B14F-4D97-AF65-F5344CB8AC3E}">
        <p14:creationId xmlns:p14="http://schemas.microsoft.com/office/powerpoint/2010/main" val="1915187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E9264-A37D-48E7-8D7E-9F09179460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ABC541-2E5B-493F-A311-043940D899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578251-762E-4200-B8F0-AEE0EDD46EC3}"/>
              </a:ext>
            </a:extLst>
          </p:cNvPr>
          <p:cNvSpPr>
            <a:spLocks noGrp="1"/>
          </p:cNvSpPr>
          <p:nvPr>
            <p:ph type="dt" sz="half" idx="10"/>
          </p:nvPr>
        </p:nvSpPr>
        <p:spPr/>
        <p:txBody>
          <a:bodyPr/>
          <a:lstStyle/>
          <a:p>
            <a:fld id="{421E0D6C-870D-4B2B-85FF-0F94ACBCE218}" type="datetimeFigureOut">
              <a:rPr lang="en-US" smtClean="0"/>
              <a:t>3/26/2021</a:t>
            </a:fld>
            <a:endParaRPr lang="en-US"/>
          </a:p>
        </p:txBody>
      </p:sp>
      <p:sp>
        <p:nvSpPr>
          <p:cNvPr id="5" name="Footer Placeholder 4">
            <a:extLst>
              <a:ext uri="{FF2B5EF4-FFF2-40B4-BE49-F238E27FC236}">
                <a16:creationId xmlns:a16="http://schemas.microsoft.com/office/drawing/2014/main" id="{82EBCEC0-65B4-4B24-B4EC-CE35455F17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0F3CDD-16A7-4D27-946D-47162F910C0E}"/>
              </a:ext>
            </a:extLst>
          </p:cNvPr>
          <p:cNvSpPr>
            <a:spLocks noGrp="1"/>
          </p:cNvSpPr>
          <p:nvPr>
            <p:ph type="sldNum" sz="quarter" idx="12"/>
          </p:nvPr>
        </p:nvSpPr>
        <p:spPr/>
        <p:txBody>
          <a:bodyPr/>
          <a:lstStyle/>
          <a:p>
            <a:fld id="{22FEE9CA-99DC-46F1-8702-2AB04F880014}" type="slidenum">
              <a:rPr lang="en-US" smtClean="0"/>
              <a:t>‹#›</a:t>
            </a:fld>
            <a:endParaRPr lang="en-US"/>
          </a:p>
        </p:txBody>
      </p:sp>
    </p:spTree>
    <p:extLst>
      <p:ext uri="{BB962C8B-B14F-4D97-AF65-F5344CB8AC3E}">
        <p14:creationId xmlns:p14="http://schemas.microsoft.com/office/powerpoint/2010/main" val="3619367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70068-ED1E-4E15-910C-B45E3AABEA1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848441D8-3642-4309-AC29-3093FA6B85F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40C98A-AA01-4C1A-B625-50C12783ECDF}"/>
              </a:ext>
            </a:extLst>
          </p:cNvPr>
          <p:cNvSpPr>
            <a:spLocks noGrp="1"/>
          </p:cNvSpPr>
          <p:nvPr>
            <p:ph type="dt" sz="half" idx="10"/>
          </p:nvPr>
        </p:nvSpPr>
        <p:spPr/>
        <p:txBody>
          <a:bodyPr/>
          <a:lstStyle/>
          <a:p>
            <a:fld id="{421E0D6C-870D-4B2B-85FF-0F94ACBCE218}" type="datetimeFigureOut">
              <a:rPr lang="en-US" smtClean="0"/>
              <a:t>3/26/2021</a:t>
            </a:fld>
            <a:endParaRPr lang="en-US"/>
          </a:p>
        </p:txBody>
      </p:sp>
      <p:sp>
        <p:nvSpPr>
          <p:cNvPr id="5" name="Footer Placeholder 4">
            <a:extLst>
              <a:ext uri="{FF2B5EF4-FFF2-40B4-BE49-F238E27FC236}">
                <a16:creationId xmlns:a16="http://schemas.microsoft.com/office/drawing/2014/main" id="{930C8170-A88D-47B9-A840-BEFFE4B7A3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A9708E-AA9E-4D88-A5B7-183A39590497}"/>
              </a:ext>
            </a:extLst>
          </p:cNvPr>
          <p:cNvSpPr>
            <a:spLocks noGrp="1"/>
          </p:cNvSpPr>
          <p:nvPr>
            <p:ph type="sldNum" sz="quarter" idx="12"/>
          </p:nvPr>
        </p:nvSpPr>
        <p:spPr/>
        <p:txBody>
          <a:bodyPr/>
          <a:lstStyle/>
          <a:p>
            <a:fld id="{22FEE9CA-99DC-46F1-8702-2AB04F880014}" type="slidenum">
              <a:rPr lang="en-US" smtClean="0"/>
              <a:t>‹#›</a:t>
            </a:fld>
            <a:endParaRPr lang="en-US"/>
          </a:p>
        </p:txBody>
      </p:sp>
    </p:spTree>
    <p:extLst>
      <p:ext uri="{BB962C8B-B14F-4D97-AF65-F5344CB8AC3E}">
        <p14:creationId xmlns:p14="http://schemas.microsoft.com/office/powerpoint/2010/main" val="3277014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E5C6B-9A8A-411D-B1FB-9AA354CC9F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31765A-1575-462E-8DAF-19EC99435B35}"/>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12367F-468B-4C58-BACA-25BB0ED14505}"/>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C6B506-5B0E-4783-860D-957094890B4E}"/>
              </a:ext>
            </a:extLst>
          </p:cNvPr>
          <p:cNvSpPr>
            <a:spLocks noGrp="1"/>
          </p:cNvSpPr>
          <p:nvPr>
            <p:ph type="dt" sz="half" idx="10"/>
          </p:nvPr>
        </p:nvSpPr>
        <p:spPr/>
        <p:txBody>
          <a:bodyPr/>
          <a:lstStyle/>
          <a:p>
            <a:fld id="{421E0D6C-870D-4B2B-85FF-0F94ACBCE218}" type="datetimeFigureOut">
              <a:rPr lang="en-US" smtClean="0"/>
              <a:t>3/26/2021</a:t>
            </a:fld>
            <a:endParaRPr lang="en-US"/>
          </a:p>
        </p:txBody>
      </p:sp>
      <p:sp>
        <p:nvSpPr>
          <p:cNvPr id="6" name="Footer Placeholder 5">
            <a:extLst>
              <a:ext uri="{FF2B5EF4-FFF2-40B4-BE49-F238E27FC236}">
                <a16:creationId xmlns:a16="http://schemas.microsoft.com/office/drawing/2014/main" id="{4FB45379-1B26-4A0F-ABB7-E9037848B4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ECC461-BC23-460F-B307-D9EEDF4DF7E5}"/>
              </a:ext>
            </a:extLst>
          </p:cNvPr>
          <p:cNvSpPr>
            <a:spLocks noGrp="1"/>
          </p:cNvSpPr>
          <p:nvPr>
            <p:ph type="sldNum" sz="quarter" idx="12"/>
          </p:nvPr>
        </p:nvSpPr>
        <p:spPr/>
        <p:txBody>
          <a:bodyPr/>
          <a:lstStyle/>
          <a:p>
            <a:fld id="{22FEE9CA-99DC-46F1-8702-2AB04F880014}" type="slidenum">
              <a:rPr lang="en-US" smtClean="0"/>
              <a:t>‹#›</a:t>
            </a:fld>
            <a:endParaRPr lang="en-US"/>
          </a:p>
        </p:txBody>
      </p:sp>
    </p:spTree>
    <p:extLst>
      <p:ext uri="{BB962C8B-B14F-4D97-AF65-F5344CB8AC3E}">
        <p14:creationId xmlns:p14="http://schemas.microsoft.com/office/powerpoint/2010/main" val="2167472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ECE6D-2E3C-497D-862A-88718C084F62}"/>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A48BB3-2390-4536-B5B8-E9E0068D494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8F40257-978B-4533-BA1D-BCC32E841618}"/>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F3D9AE-5498-4CFA-9726-2D8F9071B1D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CE77A00E-80A6-4DC6-AB30-129052B8574A}"/>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75C6A2-DC66-4B53-AE17-B714CCF8787A}"/>
              </a:ext>
            </a:extLst>
          </p:cNvPr>
          <p:cNvSpPr>
            <a:spLocks noGrp="1"/>
          </p:cNvSpPr>
          <p:nvPr>
            <p:ph type="dt" sz="half" idx="10"/>
          </p:nvPr>
        </p:nvSpPr>
        <p:spPr/>
        <p:txBody>
          <a:bodyPr/>
          <a:lstStyle/>
          <a:p>
            <a:fld id="{421E0D6C-870D-4B2B-85FF-0F94ACBCE218}" type="datetimeFigureOut">
              <a:rPr lang="en-US" smtClean="0"/>
              <a:t>3/26/2021</a:t>
            </a:fld>
            <a:endParaRPr lang="en-US"/>
          </a:p>
        </p:txBody>
      </p:sp>
      <p:sp>
        <p:nvSpPr>
          <p:cNvPr id="8" name="Footer Placeholder 7">
            <a:extLst>
              <a:ext uri="{FF2B5EF4-FFF2-40B4-BE49-F238E27FC236}">
                <a16:creationId xmlns:a16="http://schemas.microsoft.com/office/drawing/2014/main" id="{D84509BB-273E-4DA2-869A-64D50D0739E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19893B-B7A8-4955-969C-C5005CF2C74C}"/>
              </a:ext>
            </a:extLst>
          </p:cNvPr>
          <p:cNvSpPr>
            <a:spLocks noGrp="1"/>
          </p:cNvSpPr>
          <p:nvPr>
            <p:ph type="sldNum" sz="quarter" idx="12"/>
          </p:nvPr>
        </p:nvSpPr>
        <p:spPr/>
        <p:txBody>
          <a:bodyPr/>
          <a:lstStyle/>
          <a:p>
            <a:fld id="{22FEE9CA-99DC-46F1-8702-2AB04F880014}" type="slidenum">
              <a:rPr lang="en-US" smtClean="0"/>
              <a:t>‹#›</a:t>
            </a:fld>
            <a:endParaRPr lang="en-US"/>
          </a:p>
        </p:txBody>
      </p:sp>
    </p:spTree>
    <p:extLst>
      <p:ext uri="{BB962C8B-B14F-4D97-AF65-F5344CB8AC3E}">
        <p14:creationId xmlns:p14="http://schemas.microsoft.com/office/powerpoint/2010/main" val="452210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41E92-6CF2-4DCD-944E-B552E0A709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6AA584-AE37-4308-B390-60E512CF5A89}"/>
              </a:ext>
            </a:extLst>
          </p:cNvPr>
          <p:cNvSpPr>
            <a:spLocks noGrp="1"/>
          </p:cNvSpPr>
          <p:nvPr>
            <p:ph type="dt" sz="half" idx="10"/>
          </p:nvPr>
        </p:nvSpPr>
        <p:spPr/>
        <p:txBody>
          <a:bodyPr/>
          <a:lstStyle/>
          <a:p>
            <a:fld id="{421E0D6C-870D-4B2B-85FF-0F94ACBCE218}" type="datetimeFigureOut">
              <a:rPr lang="en-US" smtClean="0"/>
              <a:t>3/26/2021</a:t>
            </a:fld>
            <a:endParaRPr lang="en-US"/>
          </a:p>
        </p:txBody>
      </p:sp>
      <p:sp>
        <p:nvSpPr>
          <p:cNvPr id="4" name="Footer Placeholder 3">
            <a:extLst>
              <a:ext uri="{FF2B5EF4-FFF2-40B4-BE49-F238E27FC236}">
                <a16:creationId xmlns:a16="http://schemas.microsoft.com/office/drawing/2014/main" id="{D4F9ED15-D19D-423A-818D-9B49A7B5BEA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1F0CFC1-1478-4579-812C-E1E5D0282078}"/>
              </a:ext>
            </a:extLst>
          </p:cNvPr>
          <p:cNvSpPr>
            <a:spLocks noGrp="1"/>
          </p:cNvSpPr>
          <p:nvPr>
            <p:ph type="sldNum" sz="quarter" idx="12"/>
          </p:nvPr>
        </p:nvSpPr>
        <p:spPr/>
        <p:txBody>
          <a:bodyPr/>
          <a:lstStyle/>
          <a:p>
            <a:fld id="{22FEE9CA-99DC-46F1-8702-2AB04F880014}" type="slidenum">
              <a:rPr lang="en-US" smtClean="0"/>
              <a:t>‹#›</a:t>
            </a:fld>
            <a:endParaRPr lang="en-US"/>
          </a:p>
        </p:txBody>
      </p:sp>
    </p:spTree>
    <p:extLst>
      <p:ext uri="{BB962C8B-B14F-4D97-AF65-F5344CB8AC3E}">
        <p14:creationId xmlns:p14="http://schemas.microsoft.com/office/powerpoint/2010/main" val="2026711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48A3A8-91F4-478F-BCCA-CAB4AE256511}"/>
              </a:ext>
            </a:extLst>
          </p:cNvPr>
          <p:cNvSpPr>
            <a:spLocks noGrp="1"/>
          </p:cNvSpPr>
          <p:nvPr>
            <p:ph type="dt" sz="half" idx="10"/>
          </p:nvPr>
        </p:nvSpPr>
        <p:spPr/>
        <p:txBody>
          <a:bodyPr/>
          <a:lstStyle/>
          <a:p>
            <a:fld id="{421E0D6C-870D-4B2B-85FF-0F94ACBCE218}" type="datetimeFigureOut">
              <a:rPr lang="en-US" smtClean="0"/>
              <a:t>3/26/2021</a:t>
            </a:fld>
            <a:endParaRPr lang="en-US"/>
          </a:p>
        </p:txBody>
      </p:sp>
      <p:sp>
        <p:nvSpPr>
          <p:cNvPr id="3" name="Footer Placeholder 2">
            <a:extLst>
              <a:ext uri="{FF2B5EF4-FFF2-40B4-BE49-F238E27FC236}">
                <a16:creationId xmlns:a16="http://schemas.microsoft.com/office/drawing/2014/main" id="{30C96097-E57E-4843-A1B3-6737C1716F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2B240CE-9BA6-445C-8BA7-741C171A2CE9}"/>
              </a:ext>
            </a:extLst>
          </p:cNvPr>
          <p:cNvSpPr>
            <a:spLocks noGrp="1"/>
          </p:cNvSpPr>
          <p:nvPr>
            <p:ph type="sldNum" sz="quarter" idx="12"/>
          </p:nvPr>
        </p:nvSpPr>
        <p:spPr/>
        <p:txBody>
          <a:bodyPr/>
          <a:lstStyle/>
          <a:p>
            <a:fld id="{22FEE9CA-99DC-46F1-8702-2AB04F880014}" type="slidenum">
              <a:rPr lang="en-US" smtClean="0"/>
              <a:t>‹#›</a:t>
            </a:fld>
            <a:endParaRPr lang="en-US"/>
          </a:p>
        </p:txBody>
      </p:sp>
    </p:spTree>
    <p:extLst>
      <p:ext uri="{BB962C8B-B14F-4D97-AF65-F5344CB8AC3E}">
        <p14:creationId xmlns:p14="http://schemas.microsoft.com/office/powerpoint/2010/main" val="3274474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E59D7-2F85-465F-80C4-7B83695AB98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B1D6C1B-0FB9-4DE6-AE99-FB7B4D2D839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52B5F0-3D2B-4443-95C5-4FB00ACCFE7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885238F-17B9-4DFE-976A-F161DDB0B76B}"/>
              </a:ext>
            </a:extLst>
          </p:cNvPr>
          <p:cNvSpPr>
            <a:spLocks noGrp="1"/>
          </p:cNvSpPr>
          <p:nvPr>
            <p:ph type="dt" sz="half" idx="10"/>
          </p:nvPr>
        </p:nvSpPr>
        <p:spPr/>
        <p:txBody>
          <a:bodyPr/>
          <a:lstStyle/>
          <a:p>
            <a:fld id="{421E0D6C-870D-4B2B-85FF-0F94ACBCE218}" type="datetimeFigureOut">
              <a:rPr lang="en-US" smtClean="0"/>
              <a:t>3/26/2021</a:t>
            </a:fld>
            <a:endParaRPr lang="en-US"/>
          </a:p>
        </p:txBody>
      </p:sp>
      <p:sp>
        <p:nvSpPr>
          <p:cNvPr id="6" name="Footer Placeholder 5">
            <a:extLst>
              <a:ext uri="{FF2B5EF4-FFF2-40B4-BE49-F238E27FC236}">
                <a16:creationId xmlns:a16="http://schemas.microsoft.com/office/drawing/2014/main" id="{C28E824A-71A5-4480-88F8-68C95A9A32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DD241B-5804-42E4-84A1-B74180D87867}"/>
              </a:ext>
            </a:extLst>
          </p:cNvPr>
          <p:cNvSpPr>
            <a:spLocks noGrp="1"/>
          </p:cNvSpPr>
          <p:nvPr>
            <p:ph type="sldNum" sz="quarter" idx="12"/>
          </p:nvPr>
        </p:nvSpPr>
        <p:spPr/>
        <p:txBody>
          <a:bodyPr/>
          <a:lstStyle/>
          <a:p>
            <a:fld id="{22FEE9CA-99DC-46F1-8702-2AB04F880014}" type="slidenum">
              <a:rPr lang="en-US" smtClean="0"/>
              <a:t>‹#›</a:t>
            </a:fld>
            <a:endParaRPr lang="en-US"/>
          </a:p>
        </p:txBody>
      </p:sp>
    </p:spTree>
    <p:extLst>
      <p:ext uri="{BB962C8B-B14F-4D97-AF65-F5344CB8AC3E}">
        <p14:creationId xmlns:p14="http://schemas.microsoft.com/office/powerpoint/2010/main" val="659260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54CD7-B3FF-454E-93AC-842018085BC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56EC4072-B2FB-4318-8079-551C50450C0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DDBAE650-8232-4B7E-94FD-79FC84DF04C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1DD6DCA-CE81-4AD3-8FE0-8C096D9BEC96}"/>
              </a:ext>
            </a:extLst>
          </p:cNvPr>
          <p:cNvSpPr>
            <a:spLocks noGrp="1"/>
          </p:cNvSpPr>
          <p:nvPr>
            <p:ph type="dt" sz="half" idx="10"/>
          </p:nvPr>
        </p:nvSpPr>
        <p:spPr/>
        <p:txBody>
          <a:bodyPr/>
          <a:lstStyle/>
          <a:p>
            <a:fld id="{421E0D6C-870D-4B2B-85FF-0F94ACBCE218}" type="datetimeFigureOut">
              <a:rPr lang="en-US" smtClean="0"/>
              <a:t>3/26/2021</a:t>
            </a:fld>
            <a:endParaRPr lang="en-US"/>
          </a:p>
        </p:txBody>
      </p:sp>
      <p:sp>
        <p:nvSpPr>
          <p:cNvPr id="6" name="Footer Placeholder 5">
            <a:extLst>
              <a:ext uri="{FF2B5EF4-FFF2-40B4-BE49-F238E27FC236}">
                <a16:creationId xmlns:a16="http://schemas.microsoft.com/office/drawing/2014/main" id="{83B48669-5612-40DD-A74F-0E56FBFF59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857B00-F767-4BD0-B8A6-D3E4443F4B52}"/>
              </a:ext>
            </a:extLst>
          </p:cNvPr>
          <p:cNvSpPr>
            <a:spLocks noGrp="1"/>
          </p:cNvSpPr>
          <p:nvPr>
            <p:ph type="sldNum" sz="quarter" idx="12"/>
          </p:nvPr>
        </p:nvSpPr>
        <p:spPr/>
        <p:txBody>
          <a:bodyPr/>
          <a:lstStyle/>
          <a:p>
            <a:fld id="{22FEE9CA-99DC-46F1-8702-2AB04F880014}" type="slidenum">
              <a:rPr lang="en-US" smtClean="0"/>
              <a:t>‹#›</a:t>
            </a:fld>
            <a:endParaRPr lang="en-US"/>
          </a:p>
        </p:txBody>
      </p:sp>
    </p:spTree>
    <p:extLst>
      <p:ext uri="{BB962C8B-B14F-4D97-AF65-F5344CB8AC3E}">
        <p14:creationId xmlns:p14="http://schemas.microsoft.com/office/powerpoint/2010/main" val="3562352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1A4240-B4B7-405B-B9F1-E93BF216FEF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230DF5-3467-4D10-95F4-E9D48AD40B6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95F78C-5EDB-413E-9BE5-D459D6F66FE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21E0D6C-870D-4B2B-85FF-0F94ACBCE218}" type="datetimeFigureOut">
              <a:rPr lang="en-US" smtClean="0"/>
              <a:t>3/26/2021</a:t>
            </a:fld>
            <a:endParaRPr lang="en-US"/>
          </a:p>
        </p:txBody>
      </p:sp>
      <p:sp>
        <p:nvSpPr>
          <p:cNvPr id="5" name="Footer Placeholder 4">
            <a:extLst>
              <a:ext uri="{FF2B5EF4-FFF2-40B4-BE49-F238E27FC236}">
                <a16:creationId xmlns:a16="http://schemas.microsoft.com/office/drawing/2014/main" id="{C84647BC-547A-486D-9754-566E8AD078D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788A59-CB55-4081-B7D9-DE8470F5C6E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2FEE9CA-99DC-46F1-8702-2AB04F880014}" type="slidenum">
              <a:rPr lang="en-US" smtClean="0"/>
              <a:t>‹#›</a:t>
            </a:fld>
            <a:endParaRPr lang="en-US"/>
          </a:p>
        </p:txBody>
      </p:sp>
    </p:spTree>
    <p:extLst>
      <p:ext uri="{BB962C8B-B14F-4D97-AF65-F5344CB8AC3E}">
        <p14:creationId xmlns:p14="http://schemas.microsoft.com/office/powerpoint/2010/main" val="6268110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hyperlink" Target="https://de.wikipedia.org/wiki/Little_Bighorn_Battlefield_National_Monument"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hyperlink" Target="https://en.wikipedia.org/wiki/Little_Bighorn_River" TargetMode="Externa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91AFA-0E89-4098-88C7-5EA0EF03EE51}"/>
              </a:ext>
            </a:extLst>
          </p:cNvPr>
          <p:cNvSpPr>
            <a:spLocks noGrp="1"/>
          </p:cNvSpPr>
          <p:nvPr>
            <p:ph type="ctrTitle"/>
          </p:nvPr>
        </p:nvSpPr>
        <p:spPr/>
        <p:txBody>
          <a:bodyPr>
            <a:normAutofit/>
          </a:bodyPr>
          <a:lstStyle/>
          <a:p>
            <a:r>
              <a:rPr lang="en-US" sz="3600" b="1" dirty="0"/>
              <a:t>Montana’s First Peoples: Lesson 7</a:t>
            </a:r>
          </a:p>
        </p:txBody>
      </p:sp>
      <p:sp>
        <p:nvSpPr>
          <p:cNvPr id="3" name="Subtitle 2">
            <a:extLst>
              <a:ext uri="{FF2B5EF4-FFF2-40B4-BE49-F238E27FC236}">
                <a16:creationId xmlns:a16="http://schemas.microsoft.com/office/drawing/2014/main" id="{A93DBB08-E754-416B-A146-7E61DEB92E80}"/>
              </a:ext>
            </a:extLst>
          </p:cNvPr>
          <p:cNvSpPr>
            <a:spLocks noGrp="1"/>
          </p:cNvSpPr>
          <p:nvPr>
            <p:ph type="subTitle" idx="1"/>
          </p:nvPr>
        </p:nvSpPr>
        <p:spPr/>
        <p:txBody>
          <a:bodyPr/>
          <a:lstStyle/>
          <a:p>
            <a:r>
              <a:rPr lang="en-US" dirty="0"/>
              <a:t>Montana Historical Society, 2021</a:t>
            </a:r>
          </a:p>
        </p:txBody>
      </p:sp>
    </p:spTree>
    <p:extLst>
      <p:ext uri="{BB962C8B-B14F-4D97-AF65-F5344CB8AC3E}">
        <p14:creationId xmlns:p14="http://schemas.microsoft.com/office/powerpoint/2010/main" val="2084426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map&#10;&#10;Description automatically generated">
            <a:extLst>
              <a:ext uri="{FF2B5EF4-FFF2-40B4-BE49-F238E27FC236}">
                <a16:creationId xmlns:a16="http://schemas.microsoft.com/office/drawing/2014/main" id="{CDBE4B47-B576-4766-93E9-19A1E19EBC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600" y="954913"/>
            <a:ext cx="8178799" cy="4948173"/>
          </a:xfrm>
          <a:prstGeom prst="rect">
            <a:avLst/>
          </a:prstGeom>
        </p:spPr>
      </p:pic>
    </p:spTree>
    <p:extLst>
      <p:ext uri="{BB962C8B-B14F-4D97-AF65-F5344CB8AC3E}">
        <p14:creationId xmlns:p14="http://schemas.microsoft.com/office/powerpoint/2010/main" val="3136594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vintage photo of a group of people posing for the camera&#10;&#10;Description automatically generated">
            <a:extLst>
              <a:ext uri="{FF2B5EF4-FFF2-40B4-BE49-F238E27FC236}">
                <a16:creationId xmlns:a16="http://schemas.microsoft.com/office/drawing/2014/main" id="{246583C1-2A21-4117-8FC5-F49FBCE0EB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527" y="643466"/>
            <a:ext cx="8132944" cy="5571067"/>
          </a:xfrm>
          <a:prstGeom prst="rect">
            <a:avLst/>
          </a:prstGeom>
        </p:spPr>
      </p:pic>
    </p:spTree>
    <p:extLst>
      <p:ext uri="{BB962C8B-B14F-4D97-AF65-F5344CB8AC3E}">
        <p14:creationId xmlns:p14="http://schemas.microsoft.com/office/powerpoint/2010/main" val="911124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AA84441A-3DA8-4E70-B2BB-B64B33554E1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216674" y="27624"/>
            <a:ext cx="4927327" cy="3695495"/>
          </a:xfrm>
          <a:custGeom>
            <a:avLst/>
            <a:gdLst/>
            <a:ahLst/>
            <a:cxnLst/>
            <a:rect l="l" t="t" r="r" b="b"/>
            <a:pathLst>
              <a:path w="6569769" h="3750734">
                <a:moveTo>
                  <a:pt x="1738471" y="0"/>
                </a:moveTo>
                <a:lnTo>
                  <a:pt x="6569769" y="0"/>
                </a:lnTo>
                <a:lnTo>
                  <a:pt x="6569769" y="3750734"/>
                </a:lnTo>
                <a:lnTo>
                  <a:pt x="0" y="3750734"/>
                </a:lnTo>
                <a:close/>
              </a:path>
            </a:pathLst>
          </a:custGeom>
        </p:spPr>
      </p:pic>
      <p:pic>
        <p:nvPicPr>
          <p:cNvPr id="11" name="Picture 10" descr="A picture containing grass, outdoor, field, herd&#10;&#10;Description automatically generated">
            <a:extLst>
              <a:ext uri="{FF2B5EF4-FFF2-40B4-BE49-F238E27FC236}">
                <a16:creationId xmlns:a16="http://schemas.microsoft.com/office/drawing/2014/main" id="{4C5C8588-DA79-4257-AA54-1FA9F5120FA1}"/>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15296" r="2" b="18785"/>
          <a:stretch/>
        </p:blipFill>
        <p:spPr>
          <a:xfrm>
            <a:off x="3136508" y="3887894"/>
            <a:ext cx="6007493" cy="2970106"/>
          </a:xfrm>
          <a:custGeom>
            <a:avLst/>
            <a:gdLst/>
            <a:ahLst/>
            <a:cxnLst/>
            <a:rect l="l" t="t" r="r" b="b"/>
            <a:pathLst>
              <a:path w="8009991" h="2970106">
                <a:moveTo>
                  <a:pt x="1376648" y="0"/>
                </a:moveTo>
                <a:lnTo>
                  <a:pt x="8009991" y="0"/>
                </a:lnTo>
                <a:lnTo>
                  <a:pt x="8009991" y="2970106"/>
                </a:lnTo>
                <a:lnTo>
                  <a:pt x="0" y="2970106"/>
                </a:lnTo>
                <a:close/>
              </a:path>
            </a:pathLst>
          </a:custGeom>
        </p:spPr>
      </p:pic>
      <p:pic>
        <p:nvPicPr>
          <p:cNvPr id="15" name="Picture 14" descr="A picture containing grass, outdoor, field, large&#10;&#10;Description automatically generated">
            <a:extLst>
              <a:ext uri="{FF2B5EF4-FFF2-40B4-BE49-F238E27FC236}">
                <a16:creationId xmlns:a16="http://schemas.microsoft.com/office/drawing/2014/main" id="{F7CEA59E-0064-4E2F-A854-88B55B06BEC0}"/>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19266" r="25961" b="-1"/>
          <a:stretch/>
        </p:blipFill>
        <p:spPr>
          <a:xfrm>
            <a:off x="20" y="10"/>
            <a:ext cx="5627313" cy="6857990"/>
          </a:xfrm>
          <a:custGeom>
            <a:avLst/>
            <a:gdLst/>
            <a:ahLst/>
            <a:cxnLst/>
            <a:rect l="l" t="t" r="r" b="b"/>
            <a:pathLst>
              <a:path w="7503111" h="6858000">
                <a:moveTo>
                  <a:pt x="0" y="0"/>
                </a:moveTo>
                <a:lnTo>
                  <a:pt x="677334" y="0"/>
                </a:lnTo>
                <a:lnTo>
                  <a:pt x="1168036" y="0"/>
                </a:lnTo>
                <a:lnTo>
                  <a:pt x="1205499" y="0"/>
                </a:lnTo>
                <a:lnTo>
                  <a:pt x="1647632" y="0"/>
                </a:lnTo>
                <a:lnTo>
                  <a:pt x="7215401" y="0"/>
                </a:lnTo>
                <a:lnTo>
                  <a:pt x="4041567" y="6852993"/>
                </a:lnTo>
                <a:lnTo>
                  <a:pt x="7503111" y="6852993"/>
                </a:lnTo>
                <a:lnTo>
                  <a:pt x="7503111" y="6852994"/>
                </a:lnTo>
                <a:lnTo>
                  <a:pt x="1647632" y="6852994"/>
                </a:lnTo>
                <a:lnTo>
                  <a:pt x="1647632" y="6858000"/>
                </a:lnTo>
                <a:lnTo>
                  <a:pt x="0" y="6858000"/>
                </a:lnTo>
                <a:close/>
              </a:path>
            </a:pathLst>
          </a:custGeom>
        </p:spPr>
      </p:pic>
    </p:spTree>
    <p:extLst>
      <p:ext uri="{BB962C8B-B14F-4D97-AF65-F5344CB8AC3E}">
        <p14:creationId xmlns:p14="http://schemas.microsoft.com/office/powerpoint/2010/main" val="2434847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map&#10;&#10;Description automatically generated">
            <a:extLst>
              <a:ext uri="{FF2B5EF4-FFF2-40B4-BE49-F238E27FC236}">
                <a16:creationId xmlns:a16="http://schemas.microsoft.com/office/drawing/2014/main" id="{CDBE4B47-B576-4766-93E9-19A1E19EBC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600" y="954913"/>
            <a:ext cx="8178799" cy="4948173"/>
          </a:xfrm>
          <a:prstGeom prst="rect">
            <a:avLst/>
          </a:prstGeom>
        </p:spPr>
      </p:pic>
    </p:spTree>
    <p:extLst>
      <p:ext uri="{BB962C8B-B14F-4D97-AF65-F5344CB8AC3E}">
        <p14:creationId xmlns:p14="http://schemas.microsoft.com/office/powerpoint/2010/main" val="125623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vintage photo of a group of people posing for the camera&#10;&#10;Description automatically generated">
            <a:extLst>
              <a:ext uri="{FF2B5EF4-FFF2-40B4-BE49-F238E27FC236}">
                <a16:creationId xmlns:a16="http://schemas.microsoft.com/office/drawing/2014/main" id="{246583C1-2A21-4117-8FC5-F49FBCE0EB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527" y="643466"/>
            <a:ext cx="8132944" cy="5571067"/>
          </a:xfrm>
          <a:prstGeom prst="rect">
            <a:avLst/>
          </a:prstGeom>
        </p:spPr>
      </p:pic>
    </p:spTree>
    <p:extLst>
      <p:ext uri="{BB962C8B-B14F-4D97-AF65-F5344CB8AC3E}">
        <p14:creationId xmlns:p14="http://schemas.microsoft.com/office/powerpoint/2010/main" val="221602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map&#10;&#10;Description automatically generated">
            <a:extLst>
              <a:ext uri="{FF2B5EF4-FFF2-40B4-BE49-F238E27FC236}">
                <a16:creationId xmlns:a16="http://schemas.microsoft.com/office/drawing/2014/main" id="{B256C356-42CE-4DC7-8DFD-878D17E39B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600" y="2227760"/>
            <a:ext cx="3971037" cy="2402477"/>
          </a:xfrm>
          <a:prstGeom prst="rect">
            <a:avLst/>
          </a:prstGeom>
        </p:spPr>
      </p:pic>
      <p:cxnSp>
        <p:nvCxnSpPr>
          <p:cNvPr id="14"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5996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3" name="Picture 2" descr="A vintage photo of a group of people posing for the camera&#10;&#10;Description automatically generated">
            <a:extLst>
              <a:ext uri="{FF2B5EF4-FFF2-40B4-BE49-F238E27FC236}">
                <a16:creationId xmlns:a16="http://schemas.microsoft.com/office/drawing/2014/main" id="{DD826F63-4BAF-409B-BAD1-870D5BC8F7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0362" y="2068920"/>
            <a:ext cx="3971037" cy="2720160"/>
          </a:xfrm>
          <a:prstGeom prst="rect">
            <a:avLst/>
          </a:prstGeom>
        </p:spPr>
      </p:pic>
    </p:spTree>
    <p:extLst>
      <p:ext uri="{BB962C8B-B14F-4D97-AF65-F5344CB8AC3E}">
        <p14:creationId xmlns:p14="http://schemas.microsoft.com/office/powerpoint/2010/main" val="1194906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EA803E-0E11-44E0-943D-613624C7815D}"/>
              </a:ext>
            </a:extLst>
          </p:cNvPr>
          <p:cNvSpPr txBox="1"/>
          <p:nvPr/>
        </p:nvSpPr>
        <p:spPr>
          <a:xfrm>
            <a:off x="609600" y="305439"/>
            <a:ext cx="8077200" cy="6356227"/>
          </a:xfrm>
          <a:prstGeom prst="rect">
            <a:avLst/>
          </a:prstGeom>
          <a:noFill/>
        </p:spPr>
        <p:txBody>
          <a:bodyPr wrap="square">
            <a:spAutoFit/>
          </a:bodyPr>
          <a:lstStyle/>
          <a:p>
            <a:pPr algn="l"/>
            <a:r>
              <a:rPr lang="en-US" sz="4400" b="1" i="0" u="none" strike="noStrike" baseline="0" dirty="0">
                <a:latin typeface="ChaparralPro-Regular"/>
              </a:rPr>
              <a:t>Essential Understanding 6: </a:t>
            </a:r>
          </a:p>
          <a:p>
            <a:pPr algn="l"/>
            <a:endParaRPr lang="en-US" sz="3200" b="0" i="0" u="none" strike="noStrike" baseline="0" dirty="0">
              <a:latin typeface="ChaparralPro-Regular"/>
            </a:endParaRPr>
          </a:p>
          <a:p>
            <a:pPr algn="l">
              <a:lnSpc>
                <a:spcPct val="150000"/>
              </a:lnSpc>
            </a:pPr>
            <a:r>
              <a:rPr lang="en-US" sz="3200" b="0" i="0" u="none" strike="noStrike" baseline="0" dirty="0">
                <a:latin typeface="ChaparralPro-Regular"/>
              </a:rPr>
              <a:t>“History is a story most often related through</a:t>
            </a:r>
          </a:p>
          <a:p>
            <a:pPr algn="l">
              <a:lnSpc>
                <a:spcPct val="150000"/>
              </a:lnSpc>
            </a:pPr>
            <a:r>
              <a:rPr lang="en-US" sz="3200" b="0" i="0" u="none" strike="noStrike" baseline="0" dirty="0">
                <a:latin typeface="ChaparralPro-Regular"/>
              </a:rPr>
              <a:t>the subjective experience of the teller. With the inclusion of more and varied voices, histories are being rediscovered and revised. History told from American Indian perspectives frequently conflicts with the stories mainstream historians tell.”</a:t>
            </a:r>
            <a:endParaRPr lang="en-US" sz="3200" dirty="0"/>
          </a:p>
        </p:txBody>
      </p:sp>
    </p:spTree>
    <p:extLst>
      <p:ext uri="{BB962C8B-B14F-4D97-AF65-F5344CB8AC3E}">
        <p14:creationId xmlns:p14="http://schemas.microsoft.com/office/powerpoint/2010/main" val="1476760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A2790F3B-975C-4998-9595-4175254238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600" y="1905699"/>
            <a:ext cx="8178799" cy="3046600"/>
          </a:xfrm>
          <a:prstGeom prst="rect">
            <a:avLst/>
          </a:prstGeom>
        </p:spPr>
      </p:pic>
    </p:spTree>
    <p:extLst>
      <p:ext uri="{BB962C8B-B14F-4D97-AF65-F5344CB8AC3E}">
        <p14:creationId xmlns:p14="http://schemas.microsoft.com/office/powerpoint/2010/main" val="15601514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132</TotalTime>
  <Words>793</Words>
  <Application>Microsoft Office PowerPoint</Application>
  <PresentationFormat>On-screen Show (4:3)</PresentationFormat>
  <Paragraphs>34</Paragraphs>
  <Slides>9</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ChaparralPro-Regular</vt:lpstr>
      <vt:lpstr>Source Sans Pro</vt:lpstr>
      <vt:lpstr>Times New Roman</vt:lpstr>
      <vt:lpstr>Office Theme</vt:lpstr>
      <vt:lpstr>Montana’s First Peoples: Lesson 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Lambert, Kirby</dc:creator>
  <cp:lastModifiedBy>Kohl, Martha</cp:lastModifiedBy>
  <cp:revision>12</cp:revision>
  <dcterms:created xsi:type="dcterms:W3CDTF">2020-08-10T15:32:10Z</dcterms:created>
  <dcterms:modified xsi:type="dcterms:W3CDTF">2021-03-26T16:56:48Z</dcterms:modified>
</cp:coreProperties>
</file>