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2"/>
    <p:sldMasterId id="2147483696" r:id="rId3"/>
  </p:sldMasterIdLst>
  <p:notesMasterIdLst>
    <p:notesMasterId r:id="rId15"/>
  </p:notesMasterIdLst>
  <p:handoutMasterIdLst>
    <p:handoutMasterId r:id="rId16"/>
  </p:handoutMasterIdLst>
  <p:sldIdLst>
    <p:sldId id="256" r:id="rId4"/>
    <p:sldId id="291" r:id="rId5"/>
    <p:sldId id="273" r:id="rId6"/>
    <p:sldId id="289" r:id="rId7"/>
    <p:sldId id="290" r:id="rId8"/>
    <p:sldId id="292" r:id="rId9"/>
    <p:sldId id="293" r:id="rId10"/>
    <p:sldId id="294" r:id="rId11"/>
    <p:sldId id="295" r:id="rId12"/>
    <p:sldId id="296" r:id="rId13"/>
    <p:sldId id="29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0909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6" autoAdjust="0"/>
    <p:restoredTop sz="63696" autoAdjust="0"/>
  </p:normalViewPr>
  <p:slideViewPr>
    <p:cSldViewPr snapToGrid="0">
      <p:cViewPr varScale="1">
        <p:scale>
          <a:sx n="31" d="100"/>
          <a:sy n="31" d="100"/>
        </p:scale>
        <p:origin x="1218" y="42"/>
      </p:cViewPr>
      <p:guideLst>
        <p:guide orient="horz" pos="2160"/>
        <p:guide pos="3840"/>
      </p:guideLst>
    </p:cSldViewPr>
  </p:slideViewPr>
  <p:notesTextViewPr>
    <p:cViewPr>
      <p:scale>
        <a:sx n="1" d="1"/>
        <a:sy n="1" d="1"/>
      </p:scale>
      <p:origin x="0" y="0"/>
    </p:cViewPr>
  </p:notesTextViewPr>
  <p:notesViewPr>
    <p:cSldViewPr snapToGrid="0" showGuides="1">
      <p:cViewPr varScale="1">
        <p:scale>
          <a:sx n="80" d="100"/>
          <a:sy n="80" d="100"/>
        </p:scale>
        <p:origin x="244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901FCD-5F0A-4A52-9C43-C1BAB9BE07B1}" type="doc">
      <dgm:prSet loTypeId="urn:microsoft.com/office/officeart/2005/8/layout/matrix1" loCatId="matrix" qsTypeId="urn:microsoft.com/office/officeart/2005/8/quickstyle/3d2" qsCatId="3D" csTypeId="urn:microsoft.com/office/officeart/2005/8/colors/colorful1#1" csCatId="colorful" phldr="1"/>
      <dgm:spPr/>
      <dgm:t>
        <a:bodyPr/>
        <a:lstStyle/>
        <a:p>
          <a:endParaRPr lang="en-US"/>
        </a:p>
      </dgm:t>
    </dgm:pt>
    <dgm:pt modelId="{E5FF959E-365F-46B9-A224-68652DBE53AE}">
      <dgm:prSet custT="1"/>
      <dgm:spPr/>
      <dgm:t>
        <a:bodyPr/>
        <a:lstStyle/>
        <a:p>
          <a:pPr rtl="0"/>
          <a:r>
            <a:rPr lang="en-US" sz="3600" b="1" i="0" dirty="0">
              <a:effectLst/>
            </a:rPr>
            <a:t>Phrasing is important</a:t>
          </a:r>
          <a:endParaRPr lang="en-US" sz="3600" i="0" dirty="0">
            <a:effectLst/>
          </a:endParaRPr>
        </a:p>
      </dgm:t>
    </dgm:pt>
    <dgm:pt modelId="{DC1846A9-00E7-462A-9F40-5DAEC6A939B8}" type="parTrans" cxnId="{C4270AC1-E41B-41C8-B989-5DCA735BB944}">
      <dgm:prSet/>
      <dgm:spPr/>
      <dgm:t>
        <a:bodyPr/>
        <a:lstStyle/>
        <a:p>
          <a:endParaRPr lang="en-US"/>
        </a:p>
      </dgm:t>
    </dgm:pt>
    <dgm:pt modelId="{47C068A6-9DED-4D89-BB64-0A619863A8AB}" type="sibTrans" cxnId="{C4270AC1-E41B-41C8-B989-5DCA735BB944}">
      <dgm:prSet/>
      <dgm:spPr/>
      <dgm:t>
        <a:bodyPr/>
        <a:lstStyle/>
        <a:p>
          <a:endParaRPr lang="en-US"/>
        </a:p>
      </dgm:t>
    </dgm:pt>
    <dgm:pt modelId="{3D68C6E5-065B-4D67-A8B2-819AC087A30C}">
      <dgm:prSet/>
      <dgm:spPr/>
      <dgm:t>
        <a:bodyPr/>
        <a:lstStyle/>
        <a:p>
          <a:pPr rtl="0"/>
          <a:endParaRPr lang="en-US" dirty="0"/>
        </a:p>
      </dgm:t>
    </dgm:pt>
    <dgm:pt modelId="{FAB97378-ED87-4854-A1CD-23893AEFA511}" type="parTrans" cxnId="{0F18690A-3D2C-4361-8C6D-AAFDAD622D24}">
      <dgm:prSet/>
      <dgm:spPr/>
      <dgm:t>
        <a:bodyPr/>
        <a:lstStyle/>
        <a:p>
          <a:endParaRPr lang="en-US"/>
        </a:p>
      </dgm:t>
    </dgm:pt>
    <dgm:pt modelId="{39837750-10A3-44EB-9E59-C4143276AC0B}" type="sibTrans" cxnId="{0F18690A-3D2C-4361-8C6D-AAFDAD622D24}">
      <dgm:prSet/>
      <dgm:spPr/>
      <dgm:t>
        <a:bodyPr/>
        <a:lstStyle/>
        <a:p>
          <a:endParaRPr lang="en-US"/>
        </a:p>
      </dgm:t>
    </dgm:pt>
    <dgm:pt modelId="{4A2E62AF-958A-4ED4-928F-2CFF512FB805}">
      <dgm:prSet/>
      <dgm:spPr/>
      <dgm:t>
        <a:bodyPr/>
        <a:lstStyle/>
        <a:p>
          <a:pPr rtl="0"/>
          <a:endParaRPr lang="en-US" dirty="0"/>
        </a:p>
      </dgm:t>
    </dgm:pt>
    <dgm:pt modelId="{096CD015-E186-4553-B992-1BC5D788D2F7}" type="parTrans" cxnId="{AE87E9A1-F104-46CF-AD88-31AEEE50A389}">
      <dgm:prSet/>
      <dgm:spPr/>
      <dgm:t>
        <a:bodyPr/>
        <a:lstStyle/>
        <a:p>
          <a:endParaRPr lang="en-US"/>
        </a:p>
      </dgm:t>
    </dgm:pt>
    <dgm:pt modelId="{73839B45-02AC-4E32-9843-468D15DECEF8}" type="sibTrans" cxnId="{AE87E9A1-F104-46CF-AD88-31AEEE50A389}">
      <dgm:prSet/>
      <dgm:spPr/>
      <dgm:t>
        <a:bodyPr/>
        <a:lstStyle/>
        <a:p>
          <a:endParaRPr lang="en-US"/>
        </a:p>
      </dgm:t>
    </dgm:pt>
    <dgm:pt modelId="{77B461A2-3041-4F7C-85AA-842B42EA1CAC}">
      <dgm:prSet custT="1"/>
      <dgm:spPr/>
      <dgm:t>
        <a:bodyPr/>
        <a:lstStyle/>
        <a:p>
          <a:pPr algn="l" rtl="0"/>
          <a:r>
            <a:rPr lang="en-US" sz="3200" b="0" dirty="0">
              <a:effectLst/>
            </a:rPr>
            <a:t>Asks student to look more and gather evidence to support their opinion</a:t>
          </a:r>
        </a:p>
      </dgm:t>
    </dgm:pt>
    <dgm:pt modelId="{1DA6F6DA-2B3F-46EB-B5AB-0AA0EDC44F0A}" type="parTrans" cxnId="{70B36702-B01B-4C6A-8D89-220F166E88D2}">
      <dgm:prSet/>
      <dgm:spPr/>
      <dgm:t>
        <a:bodyPr/>
        <a:lstStyle/>
        <a:p>
          <a:endParaRPr lang="en-US"/>
        </a:p>
      </dgm:t>
    </dgm:pt>
    <dgm:pt modelId="{29A6D6EF-4480-463A-9601-D77A0ED6538D}" type="sibTrans" cxnId="{70B36702-B01B-4C6A-8D89-220F166E88D2}">
      <dgm:prSet/>
      <dgm:spPr/>
      <dgm:t>
        <a:bodyPr/>
        <a:lstStyle/>
        <a:p>
          <a:endParaRPr lang="en-US"/>
        </a:p>
      </dgm:t>
    </dgm:pt>
    <dgm:pt modelId="{5C924C05-6100-4591-870B-A80C20DD1175}">
      <dgm:prSet custT="1"/>
      <dgm:spPr/>
      <dgm:t>
        <a:bodyPr/>
        <a:lstStyle/>
        <a:p>
          <a:pPr algn="r" rtl="0"/>
          <a:r>
            <a:rPr lang="en-US" sz="3200" b="0" dirty="0">
              <a:effectLst/>
            </a:rPr>
            <a:t>Helps students learn to argue their points by grounding their interpretation</a:t>
          </a:r>
        </a:p>
      </dgm:t>
    </dgm:pt>
    <dgm:pt modelId="{76707CC0-96D1-4D3B-8034-255C1856282F}" type="parTrans" cxnId="{8BB5A733-43ED-4DEC-920D-C3BB5767AA6D}">
      <dgm:prSet/>
      <dgm:spPr/>
      <dgm:t>
        <a:bodyPr/>
        <a:lstStyle/>
        <a:p>
          <a:endParaRPr lang="en-US"/>
        </a:p>
      </dgm:t>
    </dgm:pt>
    <dgm:pt modelId="{95C5BE08-EB63-4B8C-8E12-7BF530C0CDF8}" type="sibTrans" cxnId="{8BB5A733-43ED-4DEC-920D-C3BB5767AA6D}">
      <dgm:prSet/>
      <dgm:spPr/>
      <dgm:t>
        <a:bodyPr/>
        <a:lstStyle/>
        <a:p>
          <a:endParaRPr lang="en-US"/>
        </a:p>
      </dgm:t>
    </dgm:pt>
    <dgm:pt modelId="{300874CA-8B91-4A28-A18E-17FF3BB7C5C9}">
      <dgm:prSet custT="1"/>
      <dgm:spPr/>
      <dgm:t>
        <a:bodyPr/>
        <a:lstStyle/>
        <a:p>
          <a:pPr algn="l" rtl="0"/>
          <a:r>
            <a:rPr lang="en-US" sz="3200" b="0" dirty="0">
              <a:effectLst/>
            </a:rPr>
            <a:t>Helps them to become fact –based and logical when they express or debate a position</a:t>
          </a:r>
        </a:p>
      </dgm:t>
    </dgm:pt>
    <dgm:pt modelId="{368A4FB7-9263-4988-A223-D671A70530AE}" type="parTrans" cxnId="{5C65A932-1F08-4F52-8344-776E4DEB3F84}">
      <dgm:prSet/>
      <dgm:spPr/>
      <dgm:t>
        <a:bodyPr/>
        <a:lstStyle/>
        <a:p>
          <a:endParaRPr lang="en-US"/>
        </a:p>
      </dgm:t>
    </dgm:pt>
    <dgm:pt modelId="{5F100138-F1C1-482D-B017-875271F7E6A2}" type="sibTrans" cxnId="{5C65A932-1F08-4F52-8344-776E4DEB3F84}">
      <dgm:prSet/>
      <dgm:spPr/>
      <dgm:t>
        <a:bodyPr/>
        <a:lstStyle/>
        <a:p>
          <a:endParaRPr lang="en-US"/>
        </a:p>
      </dgm:t>
    </dgm:pt>
    <dgm:pt modelId="{8B12CB99-E377-4481-9C09-50404EBA48F4}">
      <dgm:prSet custT="1"/>
      <dgm:spPr/>
      <dgm:t>
        <a:bodyPr/>
        <a:lstStyle/>
        <a:p>
          <a:pPr algn="r" rtl="0"/>
          <a:r>
            <a:rPr lang="en-US" sz="3200" b="0" dirty="0">
              <a:effectLst/>
            </a:rPr>
            <a:t>Is useful in any critical inquiry</a:t>
          </a:r>
        </a:p>
        <a:p>
          <a:pPr algn="r" rtl="0"/>
          <a:endParaRPr lang="en-US" sz="3200" b="0" dirty="0">
            <a:effectLst/>
          </a:endParaRPr>
        </a:p>
      </dgm:t>
    </dgm:pt>
    <dgm:pt modelId="{06C82406-BCF1-43D6-8874-258A365AC0D1}" type="parTrans" cxnId="{AD0DCB79-FEC8-4766-9621-80DEB39F8750}">
      <dgm:prSet/>
      <dgm:spPr/>
      <dgm:t>
        <a:bodyPr/>
        <a:lstStyle/>
        <a:p>
          <a:endParaRPr lang="en-US"/>
        </a:p>
      </dgm:t>
    </dgm:pt>
    <dgm:pt modelId="{3CCF4413-1BD7-4069-A814-D82DDD7DA898}" type="sibTrans" cxnId="{AD0DCB79-FEC8-4766-9621-80DEB39F8750}">
      <dgm:prSet/>
      <dgm:spPr/>
      <dgm:t>
        <a:bodyPr/>
        <a:lstStyle/>
        <a:p>
          <a:endParaRPr lang="en-US"/>
        </a:p>
      </dgm:t>
    </dgm:pt>
    <dgm:pt modelId="{AF72BCAD-0048-46D3-99F6-E37CD2C857FE}" type="pres">
      <dgm:prSet presAssocID="{CA901FCD-5F0A-4A52-9C43-C1BAB9BE07B1}" presName="diagram" presStyleCnt="0">
        <dgm:presLayoutVars>
          <dgm:chMax val="1"/>
          <dgm:dir/>
          <dgm:animLvl val="ctr"/>
          <dgm:resizeHandles val="exact"/>
        </dgm:presLayoutVars>
      </dgm:prSet>
      <dgm:spPr/>
    </dgm:pt>
    <dgm:pt modelId="{8E8E350B-5304-4B3C-A42E-00B054BA974A}" type="pres">
      <dgm:prSet presAssocID="{CA901FCD-5F0A-4A52-9C43-C1BAB9BE07B1}" presName="matrix" presStyleCnt="0"/>
      <dgm:spPr/>
    </dgm:pt>
    <dgm:pt modelId="{BBB9BDBA-DE5D-4D43-90DA-86E7EFC96753}" type="pres">
      <dgm:prSet presAssocID="{CA901FCD-5F0A-4A52-9C43-C1BAB9BE07B1}" presName="tile1" presStyleLbl="node1" presStyleIdx="0" presStyleCnt="4" custLinFactNeighborX="-12708" custLinFactNeighborY="-6914"/>
      <dgm:spPr/>
    </dgm:pt>
    <dgm:pt modelId="{F0877BC3-6F39-4168-9194-9B0959A8F3D4}" type="pres">
      <dgm:prSet presAssocID="{CA901FCD-5F0A-4A52-9C43-C1BAB9BE07B1}" presName="tile1text" presStyleLbl="node1" presStyleIdx="0" presStyleCnt="4">
        <dgm:presLayoutVars>
          <dgm:chMax val="0"/>
          <dgm:chPref val="0"/>
          <dgm:bulletEnabled val="1"/>
        </dgm:presLayoutVars>
      </dgm:prSet>
      <dgm:spPr/>
    </dgm:pt>
    <dgm:pt modelId="{DFC21CBE-91D4-43A4-A57A-979C0E39DAC4}" type="pres">
      <dgm:prSet presAssocID="{CA901FCD-5F0A-4A52-9C43-C1BAB9BE07B1}" presName="tile2" presStyleLbl="node1" presStyleIdx="1" presStyleCnt="4" custLinFactNeighborX="1875" custLinFactNeighborY="-6914"/>
      <dgm:spPr/>
    </dgm:pt>
    <dgm:pt modelId="{0899E660-16B8-4159-81DE-AAB57AFB314A}" type="pres">
      <dgm:prSet presAssocID="{CA901FCD-5F0A-4A52-9C43-C1BAB9BE07B1}" presName="tile2text" presStyleLbl="node1" presStyleIdx="1" presStyleCnt="4">
        <dgm:presLayoutVars>
          <dgm:chMax val="0"/>
          <dgm:chPref val="0"/>
          <dgm:bulletEnabled val="1"/>
        </dgm:presLayoutVars>
      </dgm:prSet>
      <dgm:spPr/>
    </dgm:pt>
    <dgm:pt modelId="{C44B34EB-1E9F-4366-A7EE-914BB680B823}" type="pres">
      <dgm:prSet presAssocID="{CA901FCD-5F0A-4A52-9C43-C1BAB9BE07B1}" presName="tile3" presStyleLbl="node1" presStyleIdx="2" presStyleCnt="4"/>
      <dgm:spPr/>
    </dgm:pt>
    <dgm:pt modelId="{D14FA231-894F-47A8-8A34-1DED15E09A4B}" type="pres">
      <dgm:prSet presAssocID="{CA901FCD-5F0A-4A52-9C43-C1BAB9BE07B1}" presName="tile3text" presStyleLbl="node1" presStyleIdx="2" presStyleCnt="4">
        <dgm:presLayoutVars>
          <dgm:chMax val="0"/>
          <dgm:chPref val="0"/>
          <dgm:bulletEnabled val="1"/>
        </dgm:presLayoutVars>
      </dgm:prSet>
      <dgm:spPr/>
    </dgm:pt>
    <dgm:pt modelId="{7B6C9954-2661-4E31-A0CC-1245D4EA2C1F}" type="pres">
      <dgm:prSet presAssocID="{CA901FCD-5F0A-4A52-9C43-C1BAB9BE07B1}" presName="tile4" presStyleLbl="node1" presStyleIdx="3" presStyleCnt="4" custLinFactNeighborX="-509" custLinFactNeighborY="604"/>
      <dgm:spPr/>
    </dgm:pt>
    <dgm:pt modelId="{262B6A81-7AD7-4354-B6FD-3BB25B45EC96}" type="pres">
      <dgm:prSet presAssocID="{CA901FCD-5F0A-4A52-9C43-C1BAB9BE07B1}" presName="tile4text" presStyleLbl="node1" presStyleIdx="3" presStyleCnt="4">
        <dgm:presLayoutVars>
          <dgm:chMax val="0"/>
          <dgm:chPref val="0"/>
          <dgm:bulletEnabled val="1"/>
        </dgm:presLayoutVars>
      </dgm:prSet>
      <dgm:spPr/>
    </dgm:pt>
    <dgm:pt modelId="{573265AA-1F75-4E7E-B01D-62FA53A6238A}" type="pres">
      <dgm:prSet presAssocID="{CA901FCD-5F0A-4A52-9C43-C1BAB9BE07B1}" presName="centerTile" presStyleLbl="fgShp" presStyleIdx="0" presStyleCnt="1" custScaleX="98611" custScaleY="97778">
        <dgm:presLayoutVars>
          <dgm:chMax val="0"/>
          <dgm:chPref val="0"/>
        </dgm:presLayoutVars>
      </dgm:prSet>
      <dgm:spPr/>
    </dgm:pt>
  </dgm:ptLst>
  <dgm:cxnLst>
    <dgm:cxn modelId="{70B36702-B01B-4C6A-8D89-220F166E88D2}" srcId="{E5FF959E-365F-46B9-A224-68652DBE53AE}" destId="{77B461A2-3041-4F7C-85AA-842B42EA1CAC}" srcOrd="0" destOrd="0" parTransId="{1DA6F6DA-2B3F-46EB-B5AB-0AA0EDC44F0A}" sibTransId="{29A6D6EF-4480-463A-9601-D77A0ED6538D}"/>
    <dgm:cxn modelId="{0F18690A-3D2C-4361-8C6D-AAFDAD622D24}" srcId="{CA901FCD-5F0A-4A52-9C43-C1BAB9BE07B1}" destId="{3D68C6E5-065B-4D67-A8B2-819AC087A30C}" srcOrd="1" destOrd="0" parTransId="{FAB97378-ED87-4854-A1CD-23893AEFA511}" sibTransId="{39837750-10A3-44EB-9E59-C4143276AC0B}"/>
    <dgm:cxn modelId="{72A00B29-3A04-46B2-A43A-EE7F4E61E86A}" type="presOf" srcId="{5C924C05-6100-4591-870B-A80C20DD1175}" destId="{DFC21CBE-91D4-43A4-A57A-979C0E39DAC4}" srcOrd="0" destOrd="0" presId="urn:microsoft.com/office/officeart/2005/8/layout/matrix1"/>
    <dgm:cxn modelId="{5C65A932-1F08-4F52-8344-776E4DEB3F84}" srcId="{E5FF959E-365F-46B9-A224-68652DBE53AE}" destId="{300874CA-8B91-4A28-A18E-17FF3BB7C5C9}" srcOrd="2" destOrd="0" parTransId="{368A4FB7-9263-4988-A223-D671A70530AE}" sibTransId="{5F100138-F1C1-482D-B017-875271F7E6A2}"/>
    <dgm:cxn modelId="{8BB5A733-43ED-4DEC-920D-C3BB5767AA6D}" srcId="{E5FF959E-365F-46B9-A224-68652DBE53AE}" destId="{5C924C05-6100-4591-870B-A80C20DD1175}" srcOrd="1" destOrd="0" parTransId="{76707CC0-96D1-4D3B-8034-255C1856282F}" sibTransId="{95C5BE08-EB63-4B8C-8E12-7BF530C0CDF8}"/>
    <dgm:cxn modelId="{8239EB35-0F46-49DA-B105-F2AF9C04BB6D}" type="presOf" srcId="{300874CA-8B91-4A28-A18E-17FF3BB7C5C9}" destId="{C44B34EB-1E9F-4366-A7EE-914BB680B823}" srcOrd="0" destOrd="0" presId="urn:microsoft.com/office/officeart/2005/8/layout/matrix1"/>
    <dgm:cxn modelId="{BDFAAF5F-F99A-4951-83B8-E2E6F629ABC5}" type="presOf" srcId="{5C924C05-6100-4591-870B-A80C20DD1175}" destId="{0899E660-16B8-4159-81DE-AAB57AFB314A}" srcOrd="1" destOrd="0" presId="urn:microsoft.com/office/officeart/2005/8/layout/matrix1"/>
    <dgm:cxn modelId="{D18F6D4C-41D5-4ADD-92A7-EDBA8E28DA7F}" type="presOf" srcId="{77B461A2-3041-4F7C-85AA-842B42EA1CAC}" destId="{BBB9BDBA-DE5D-4D43-90DA-86E7EFC96753}" srcOrd="0" destOrd="0" presId="urn:microsoft.com/office/officeart/2005/8/layout/matrix1"/>
    <dgm:cxn modelId="{556BE36C-3C04-40DD-89EC-53860921924E}" type="presOf" srcId="{8B12CB99-E377-4481-9C09-50404EBA48F4}" destId="{7B6C9954-2661-4E31-A0CC-1245D4EA2C1F}" srcOrd="0" destOrd="0" presId="urn:microsoft.com/office/officeart/2005/8/layout/matrix1"/>
    <dgm:cxn modelId="{9CE88350-3B4B-45F0-B260-40B1AC703BCA}" type="presOf" srcId="{300874CA-8B91-4A28-A18E-17FF3BB7C5C9}" destId="{D14FA231-894F-47A8-8A34-1DED15E09A4B}" srcOrd="1" destOrd="0" presId="urn:microsoft.com/office/officeart/2005/8/layout/matrix1"/>
    <dgm:cxn modelId="{8EC3EE72-3D46-4C8A-9A8E-EA74F496FFBB}" type="presOf" srcId="{8B12CB99-E377-4481-9C09-50404EBA48F4}" destId="{262B6A81-7AD7-4354-B6FD-3BB25B45EC96}" srcOrd="1" destOrd="0" presId="urn:microsoft.com/office/officeart/2005/8/layout/matrix1"/>
    <dgm:cxn modelId="{AD0DCB79-FEC8-4766-9621-80DEB39F8750}" srcId="{E5FF959E-365F-46B9-A224-68652DBE53AE}" destId="{8B12CB99-E377-4481-9C09-50404EBA48F4}" srcOrd="3" destOrd="0" parTransId="{06C82406-BCF1-43D6-8874-258A365AC0D1}" sibTransId="{3CCF4413-1BD7-4069-A814-D82DDD7DA898}"/>
    <dgm:cxn modelId="{2E99797D-C3E5-42E6-B189-D38A8E8730EE}" type="presOf" srcId="{77B461A2-3041-4F7C-85AA-842B42EA1CAC}" destId="{F0877BC3-6F39-4168-9194-9B0959A8F3D4}" srcOrd="1" destOrd="0" presId="urn:microsoft.com/office/officeart/2005/8/layout/matrix1"/>
    <dgm:cxn modelId="{85B66B92-869C-4C9A-BA2E-D026E027B95C}" type="presOf" srcId="{E5FF959E-365F-46B9-A224-68652DBE53AE}" destId="{573265AA-1F75-4E7E-B01D-62FA53A6238A}" srcOrd="0" destOrd="0" presId="urn:microsoft.com/office/officeart/2005/8/layout/matrix1"/>
    <dgm:cxn modelId="{FD08F199-E24D-4B78-A17D-B29979DADEA5}" type="presOf" srcId="{CA901FCD-5F0A-4A52-9C43-C1BAB9BE07B1}" destId="{AF72BCAD-0048-46D3-99F6-E37CD2C857FE}" srcOrd="0" destOrd="0" presId="urn:microsoft.com/office/officeart/2005/8/layout/matrix1"/>
    <dgm:cxn modelId="{AE87E9A1-F104-46CF-AD88-31AEEE50A389}" srcId="{CA901FCD-5F0A-4A52-9C43-C1BAB9BE07B1}" destId="{4A2E62AF-958A-4ED4-928F-2CFF512FB805}" srcOrd="2" destOrd="0" parTransId="{096CD015-E186-4553-B992-1BC5D788D2F7}" sibTransId="{73839B45-02AC-4E32-9843-468D15DECEF8}"/>
    <dgm:cxn modelId="{C4270AC1-E41B-41C8-B989-5DCA735BB944}" srcId="{CA901FCD-5F0A-4A52-9C43-C1BAB9BE07B1}" destId="{E5FF959E-365F-46B9-A224-68652DBE53AE}" srcOrd="0" destOrd="0" parTransId="{DC1846A9-00E7-462A-9F40-5DAEC6A939B8}" sibTransId="{47C068A6-9DED-4D89-BB64-0A619863A8AB}"/>
    <dgm:cxn modelId="{FE6A7708-CDFC-4924-8143-F4B02A4E1BE5}" type="presParOf" srcId="{AF72BCAD-0048-46D3-99F6-E37CD2C857FE}" destId="{8E8E350B-5304-4B3C-A42E-00B054BA974A}" srcOrd="0" destOrd="0" presId="urn:microsoft.com/office/officeart/2005/8/layout/matrix1"/>
    <dgm:cxn modelId="{017215BE-F7A7-4CA4-BE71-6AC9F81259CB}" type="presParOf" srcId="{8E8E350B-5304-4B3C-A42E-00B054BA974A}" destId="{BBB9BDBA-DE5D-4D43-90DA-86E7EFC96753}" srcOrd="0" destOrd="0" presId="urn:microsoft.com/office/officeart/2005/8/layout/matrix1"/>
    <dgm:cxn modelId="{A59202C2-1E9F-4EFA-B05A-3A1B78D715D1}" type="presParOf" srcId="{8E8E350B-5304-4B3C-A42E-00B054BA974A}" destId="{F0877BC3-6F39-4168-9194-9B0959A8F3D4}" srcOrd="1" destOrd="0" presId="urn:microsoft.com/office/officeart/2005/8/layout/matrix1"/>
    <dgm:cxn modelId="{2F9E9CEC-A0C7-4DF4-A585-5A475808F40B}" type="presParOf" srcId="{8E8E350B-5304-4B3C-A42E-00B054BA974A}" destId="{DFC21CBE-91D4-43A4-A57A-979C0E39DAC4}" srcOrd="2" destOrd="0" presId="urn:microsoft.com/office/officeart/2005/8/layout/matrix1"/>
    <dgm:cxn modelId="{09D13B5B-49C7-4547-8931-0F0DB344B930}" type="presParOf" srcId="{8E8E350B-5304-4B3C-A42E-00B054BA974A}" destId="{0899E660-16B8-4159-81DE-AAB57AFB314A}" srcOrd="3" destOrd="0" presId="urn:microsoft.com/office/officeart/2005/8/layout/matrix1"/>
    <dgm:cxn modelId="{370FFBF0-2DA4-43DA-B215-7D301B2A7D07}" type="presParOf" srcId="{8E8E350B-5304-4B3C-A42E-00B054BA974A}" destId="{C44B34EB-1E9F-4366-A7EE-914BB680B823}" srcOrd="4" destOrd="0" presId="urn:microsoft.com/office/officeart/2005/8/layout/matrix1"/>
    <dgm:cxn modelId="{CB4AA72E-0710-42EB-8523-2D044B77540A}" type="presParOf" srcId="{8E8E350B-5304-4B3C-A42E-00B054BA974A}" destId="{D14FA231-894F-47A8-8A34-1DED15E09A4B}" srcOrd="5" destOrd="0" presId="urn:microsoft.com/office/officeart/2005/8/layout/matrix1"/>
    <dgm:cxn modelId="{A5436DB8-57CC-4452-8800-E541E3879123}" type="presParOf" srcId="{8E8E350B-5304-4B3C-A42E-00B054BA974A}" destId="{7B6C9954-2661-4E31-A0CC-1245D4EA2C1F}" srcOrd="6" destOrd="0" presId="urn:microsoft.com/office/officeart/2005/8/layout/matrix1"/>
    <dgm:cxn modelId="{B2D48EC3-2866-45EC-B091-83899284A398}" type="presParOf" srcId="{8E8E350B-5304-4B3C-A42E-00B054BA974A}" destId="{262B6A81-7AD7-4354-B6FD-3BB25B45EC96}" srcOrd="7" destOrd="0" presId="urn:microsoft.com/office/officeart/2005/8/layout/matrix1"/>
    <dgm:cxn modelId="{29BAB48C-8CA1-40D6-B53F-6600EA42B54C}" type="presParOf" srcId="{AF72BCAD-0048-46D3-99F6-E37CD2C857FE}" destId="{573265AA-1F75-4E7E-B01D-62FA53A6238A}"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83B7CE-3789-47A2-AD28-B622605B9AB7}" type="doc">
      <dgm:prSet loTypeId="urn:microsoft.com/office/officeart/2005/8/layout/pyramid2" loCatId="pyramid" qsTypeId="urn:microsoft.com/office/officeart/2005/8/quickstyle/3d2" qsCatId="3D" csTypeId="urn:microsoft.com/office/officeart/2005/8/colors/colorful5" csCatId="colorful" phldr="1"/>
      <dgm:spPr/>
      <dgm:t>
        <a:bodyPr/>
        <a:lstStyle/>
        <a:p>
          <a:endParaRPr lang="en-US"/>
        </a:p>
      </dgm:t>
    </dgm:pt>
    <dgm:pt modelId="{6FAF4587-A3FE-4AB0-89AA-4E79D46F7FF0}">
      <dgm:prSet custT="1">
        <dgm:style>
          <a:lnRef idx="1">
            <a:schemeClr val="accent2"/>
          </a:lnRef>
          <a:fillRef idx="2">
            <a:schemeClr val="accent2"/>
          </a:fillRef>
          <a:effectRef idx="1">
            <a:schemeClr val="accent2"/>
          </a:effectRef>
          <a:fontRef idx="minor">
            <a:schemeClr val="dk1"/>
          </a:fontRef>
        </dgm:style>
      </dgm:prSet>
      <dgm:spPr/>
      <dgm:t>
        <a:bodyPr/>
        <a:lstStyle/>
        <a:p>
          <a:pPr rtl="0"/>
          <a:r>
            <a:rPr lang="en-US" sz="2400" b="0" dirty="0">
              <a:effectLst/>
            </a:rPr>
            <a:t>Has the effect of making the conversation more complete</a:t>
          </a:r>
        </a:p>
      </dgm:t>
    </dgm:pt>
    <dgm:pt modelId="{EB718F90-937E-42B8-A5ED-1D11C74401EF}" type="parTrans" cxnId="{3F2D1DE2-4223-45E7-B2E6-286946941CA9}">
      <dgm:prSet/>
      <dgm:spPr/>
      <dgm:t>
        <a:bodyPr/>
        <a:lstStyle/>
        <a:p>
          <a:endParaRPr lang="en-US"/>
        </a:p>
      </dgm:t>
    </dgm:pt>
    <dgm:pt modelId="{12513C05-172D-4A87-B4B0-A35140524B26}" type="sibTrans" cxnId="{3F2D1DE2-4223-45E7-B2E6-286946941CA9}">
      <dgm:prSet/>
      <dgm:spPr/>
      <dgm:t>
        <a:bodyPr/>
        <a:lstStyle/>
        <a:p>
          <a:endParaRPr lang="en-US"/>
        </a:p>
      </dgm:t>
    </dgm:pt>
    <dgm:pt modelId="{093D672C-0C82-4A55-A9FA-255D596D8E10}">
      <dgm:prSet custT="1">
        <dgm:style>
          <a:lnRef idx="1">
            <a:schemeClr val="accent3"/>
          </a:lnRef>
          <a:fillRef idx="2">
            <a:schemeClr val="accent3"/>
          </a:fillRef>
          <a:effectRef idx="1">
            <a:schemeClr val="accent3"/>
          </a:effectRef>
          <a:fontRef idx="minor">
            <a:schemeClr val="dk1"/>
          </a:fontRef>
        </dgm:style>
      </dgm:prSet>
      <dgm:spPr/>
      <dgm:t>
        <a:bodyPr/>
        <a:lstStyle/>
        <a:p>
          <a:pPr rtl="0"/>
          <a:r>
            <a:rPr lang="en-US" sz="2400" b="0" dirty="0">
              <a:effectLst/>
            </a:rPr>
            <a:t>Reveals details that might otherwise be missed</a:t>
          </a:r>
        </a:p>
      </dgm:t>
    </dgm:pt>
    <dgm:pt modelId="{217E6F06-ED2F-4B4A-8BFD-A69C87319D13}" type="parTrans" cxnId="{FEC70E05-58BC-4BC5-A5D6-7FBB306AB130}">
      <dgm:prSet/>
      <dgm:spPr/>
      <dgm:t>
        <a:bodyPr/>
        <a:lstStyle/>
        <a:p>
          <a:endParaRPr lang="en-US"/>
        </a:p>
      </dgm:t>
    </dgm:pt>
    <dgm:pt modelId="{CD292ADA-DE39-4981-887C-9DA9FBFED03B}" type="sibTrans" cxnId="{FEC70E05-58BC-4BC5-A5D6-7FBB306AB130}">
      <dgm:prSet/>
      <dgm:spPr/>
      <dgm:t>
        <a:bodyPr/>
        <a:lstStyle/>
        <a:p>
          <a:endParaRPr lang="en-US"/>
        </a:p>
      </dgm:t>
    </dgm:pt>
    <dgm:pt modelId="{ED2E9AB8-1C17-43A9-93BA-356AF1EC6A1B}">
      <dgm:prSet custT="1">
        <dgm:style>
          <a:lnRef idx="1">
            <a:schemeClr val="accent4"/>
          </a:lnRef>
          <a:fillRef idx="2">
            <a:schemeClr val="accent4"/>
          </a:fillRef>
          <a:effectRef idx="1">
            <a:schemeClr val="accent4"/>
          </a:effectRef>
          <a:fontRef idx="minor">
            <a:schemeClr val="dk1"/>
          </a:fontRef>
        </dgm:style>
      </dgm:prSet>
      <dgm:spPr/>
      <dgm:t>
        <a:bodyPr/>
        <a:lstStyle/>
        <a:p>
          <a:pPr rtl="0"/>
          <a:r>
            <a:rPr lang="en-US" sz="2400" b="0" dirty="0">
              <a:effectLst/>
            </a:rPr>
            <a:t>Encourages the habit of making thorough examinations</a:t>
          </a:r>
        </a:p>
      </dgm:t>
    </dgm:pt>
    <dgm:pt modelId="{7EC31A9E-D242-460A-BB07-EF6606AAEE7A}" type="parTrans" cxnId="{58A5843A-D93B-432B-864C-6DBFEB3F03CE}">
      <dgm:prSet/>
      <dgm:spPr/>
      <dgm:t>
        <a:bodyPr/>
        <a:lstStyle/>
        <a:p>
          <a:endParaRPr lang="en-US"/>
        </a:p>
      </dgm:t>
    </dgm:pt>
    <dgm:pt modelId="{50C94BDA-2136-4DCA-A81F-DF30E24850C4}" type="sibTrans" cxnId="{58A5843A-D93B-432B-864C-6DBFEB3F03CE}">
      <dgm:prSet/>
      <dgm:spPr/>
      <dgm:t>
        <a:bodyPr/>
        <a:lstStyle/>
        <a:p>
          <a:endParaRPr lang="en-US"/>
        </a:p>
      </dgm:t>
    </dgm:pt>
    <dgm:pt modelId="{3B42CF4C-F79B-4B3A-AC91-CCD1EE836947}">
      <dgm:prSet custT="1">
        <dgm:style>
          <a:lnRef idx="1">
            <a:schemeClr val="accent6"/>
          </a:lnRef>
          <a:fillRef idx="2">
            <a:schemeClr val="accent6"/>
          </a:fillRef>
          <a:effectRef idx="1">
            <a:schemeClr val="accent6"/>
          </a:effectRef>
          <a:fontRef idx="minor">
            <a:schemeClr val="dk1"/>
          </a:fontRef>
        </dgm:style>
      </dgm:prSet>
      <dgm:spPr/>
      <dgm:t>
        <a:bodyPr/>
        <a:lstStyle/>
        <a:p>
          <a:pPr rtl="0"/>
          <a:r>
            <a:rPr lang="en-US" sz="2800" b="1" i="0" dirty="0">
              <a:effectLst/>
            </a:rPr>
            <a:t>Ask Frequently</a:t>
          </a:r>
        </a:p>
      </dgm:t>
    </dgm:pt>
    <dgm:pt modelId="{9BE046DF-48A8-442D-A671-170BE78CCB7B}" type="parTrans" cxnId="{FF65AF98-0294-4969-9763-5C855A14F78D}">
      <dgm:prSet/>
      <dgm:spPr/>
      <dgm:t>
        <a:bodyPr/>
        <a:lstStyle/>
        <a:p>
          <a:endParaRPr lang="en-US"/>
        </a:p>
      </dgm:t>
    </dgm:pt>
    <dgm:pt modelId="{1BC3AAA8-BC24-4856-95A6-8FFE898C7F79}" type="sibTrans" cxnId="{FF65AF98-0294-4969-9763-5C855A14F78D}">
      <dgm:prSet/>
      <dgm:spPr/>
      <dgm:t>
        <a:bodyPr/>
        <a:lstStyle/>
        <a:p>
          <a:endParaRPr lang="en-US"/>
        </a:p>
      </dgm:t>
    </dgm:pt>
    <dgm:pt modelId="{D50F7470-F4E7-4EC5-942A-C3291C48BBB0}" type="pres">
      <dgm:prSet presAssocID="{7283B7CE-3789-47A2-AD28-B622605B9AB7}" presName="compositeShape" presStyleCnt="0">
        <dgm:presLayoutVars>
          <dgm:dir/>
          <dgm:resizeHandles/>
        </dgm:presLayoutVars>
      </dgm:prSet>
      <dgm:spPr/>
    </dgm:pt>
    <dgm:pt modelId="{A77545D2-D677-4441-9439-56581425236A}" type="pres">
      <dgm:prSet presAssocID="{7283B7CE-3789-47A2-AD28-B622605B9AB7}" presName="pyramid" presStyleLbl="node1" presStyleIdx="0" presStyleCnt="1"/>
      <dgm:spPr/>
    </dgm:pt>
    <dgm:pt modelId="{40577279-4467-407D-BF07-5BA64AD524D0}" type="pres">
      <dgm:prSet presAssocID="{7283B7CE-3789-47A2-AD28-B622605B9AB7}" presName="theList" presStyleCnt="0"/>
      <dgm:spPr/>
    </dgm:pt>
    <dgm:pt modelId="{52F08E7B-6B25-4CE2-88C9-E2345DF57A9D}" type="pres">
      <dgm:prSet presAssocID="{6FAF4587-A3FE-4AB0-89AA-4E79D46F7FF0}" presName="aNode" presStyleLbl="fgAcc1" presStyleIdx="0" presStyleCnt="4" custScaleX="153526" custScaleY="117657">
        <dgm:presLayoutVars>
          <dgm:bulletEnabled val="1"/>
        </dgm:presLayoutVars>
      </dgm:prSet>
      <dgm:spPr/>
    </dgm:pt>
    <dgm:pt modelId="{8BA36B43-CD10-4EB9-9293-C6D3523430A2}" type="pres">
      <dgm:prSet presAssocID="{6FAF4587-A3FE-4AB0-89AA-4E79D46F7FF0}" presName="aSpace" presStyleCnt="0"/>
      <dgm:spPr/>
    </dgm:pt>
    <dgm:pt modelId="{0CC6C49A-9AF9-47AE-B0E9-F8CC478DA9F6}" type="pres">
      <dgm:prSet presAssocID="{093D672C-0C82-4A55-A9FA-255D596D8E10}" presName="aNode" presStyleLbl="fgAcc1" presStyleIdx="1" presStyleCnt="4" custScaleX="167948">
        <dgm:presLayoutVars>
          <dgm:bulletEnabled val="1"/>
        </dgm:presLayoutVars>
      </dgm:prSet>
      <dgm:spPr/>
    </dgm:pt>
    <dgm:pt modelId="{10FB2681-F87D-45F2-AEE8-D0EB8EB0FD94}" type="pres">
      <dgm:prSet presAssocID="{093D672C-0C82-4A55-A9FA-255D596D8E10}" presName="aSpace" presStyleCnt="0"/>
      <dgm:spPr/>
    </dgm:pt>
    <dgm:pt modelId="{12FB1F8A-DB0A-4867-91BC-79C967B45A65}" type="pres">
      <dgm:prSet presAssocID="{ED2E9AB8-1C17-43A9-93BA-356AF1EC6A1B}" presName="aNode" presStyleLbl="fgAcc1" presStyleIdx="2" presStyleCnt="4" custScaleX="158654" custScaleY="96896">
        <dgm:presLayoutVars>
          <dgm:bulletEnabled val="1"/>
        </dgm:presLayoutVars>
      </dgm:prSet>
      <dgm:spPr/>
    </dgm:pt>
    <dgm:pt modelId="{2B39DCE4-0B81-489F-A68B-8B140AA870AB}" type="pres">
      <dgm:prSet presAssocID="{ED2E9AB8-1C17-43A9-93BA-356AF1EC6A1B}" presName="aSpace" presStyleCnt="0"/>
      <dgm:spPr/>
    </dgm:pt>
    <dgm:pt modelId="{C8B4880B-D916-401A-893F-0E600BF4DB86}" type="pres">
      <dgm:prSet presAssocID="{3B42CF4C-F79B-4B3A-AC91-CCD1EE836947}" presName="aNode" presStyleLbl="fgAcc1" presStyleIdx="3" presStyleCnt="4" custScaleX="70353">
        <dgm:presLayoutVars>
          <dgm:bulletEnabled val="1"/>
        </dgm:presLayoutVars>
      </dgm:prSet>
      <dgm:spPr/>
    </dgm:pt>
    <dgm:pt modelId="{BDBAD43E-CB46-4711-8D18-0711B3B2F2DC}" type="pres">
      <dgm:prSet presAssocID="{3B42CF4C-F79B-4B3A-AC91-CCD1EE836947}" presName="aSpace" presStyleCnt="0"/>
      <dgm:spPr/>
    </dgm:pt>
  </dgm:ptLst>
  <dgm:cxnLst>
    <dgm:cxn modelId="{FEC70E05-58BC-4BC5-A5D6-7FBB306AB130}" srcId="{7283B7CE-3789-47A2-AD28-B622605B9AB7}" destId="{093D672C-0C82-4A55-A9FA-255D596D8E10}" srcOrd="1" destOrd="0" parTransId="{217E6F06-ED2F-4B4A-8BFD-A69C87319D13}" sibTransId="{CD292ADA-DE39-4981-887C-9DA9FBFED03B}"/>
    <dgm:cxn modelId="{5A492306-9C70-4232-B785-5FF9D2D3EA0B}" type="presOf" srcId="{7283B7CE-3789-47A2-AD28-B622605B9AB7}" destId="{D50F7470-F4E7-4EC5-942A-C3291C48BBB0}" srcOrd="0" destOrd="0" presId="urn:microsoft.com/office/officeart/2005/8/layout/pyramid2"/>
    <dgm:cxn modelId="{30CBD811-6E9C-44A2-97F7-7CF50595037D}" type="presOf" srcId="{ED2E9AB8-1C17-43A9-93BA-356AF1EC6A1B}" destId="{12FB1F8A-DB0A-4867-91BC-79C967B45A65}" srcOrd="0" destOrd="0" presId="urn:microsoft.com/office/officeart/2005/8/layout/pyramid2"/>
    <dgm:cxn modelId="{58A5843A-D93B-432B-864C-6DBFEB3F03CE}" srcId="{7283B7CE-3789-47A2-AD28-B622605B9AB7}" destId="{ED2E9AB8-1C17-43A9-93BA-356AF1EC6A1B}" srcOrd="2" destOrd="0" parTransId="{7EC31A9E-D242-460A-BB07-EF6606AAEE7A}" sibTransId="{50C94BDA-2136-4DCA-A81F-DF30E24850C4}"/>
    <dgm:cxn modelId="{FF65AF98-0294-4969-9763-5C855A14F78D}" srcId="{7283B7CE-3789-47A2-AD28-B622605B9AB7}" destId="{3B42CF4C-F79B-4B3A-AC91-CCD1EE836947}" srcOrd="3" destOrd="0" parTransId="{9BE046DF-48A8-442D-A671-170BE78CCB7B}" sibTransId="{1BC3AAA8-BC24-4856-95A6-8FFE898C7F79}"/>
    <dgm:cxn modelId="{FC1A519B-A3DD-411F-974B-2E6F85DED8F7}" type="presOf" srcId="{6FAF4587-A3FE-4AB0-89AA-4E79D46F7FF0}" destId="{52F08E7B-6B25-4CE2-88C9-E2345DF57A9D}" srcOrd="0" destOrd="0" presId="urn:microsoft.com/office/officeart/2005/8/layout/pyramid2"/>
    <dgm:cxn modelId="{3F2D1DE2-4223-45E7-B2E6-286946941CA9}" srcId="{7283B7CE-3789-47A2-AD28-B622605B9AB7}" destId="{6FAF4587-A3FE-4AB0-89AA-4E79D46F7FF0}" srcOrd="0" destOrd="0" parTransId="{EB718F90-937E-42B8-A5ED-1D11C74401EF}" sibTransId="{12513C05-172D-4A87-B4B0-A35140524B26}"/>
    <dgm:cxn modelId="{53D300EF-4554-4C62-94A1-3C821F32135B}" type="presOf" srcId="{3B42CF4C-F79B-4B3A-AC91-CCD1EE836947}" destId="{C8B4880B-D916-401A-893F-0E600BF4DB86}" srcOrd="0" destOrd="0" presId="urn:microsoft.com/office/officeart/2005/8/layout/pyramid2"/>
    <dgm:cxn modelId="{2609F7F6-EA3F-478D-AA2F-FC78994DA7B2}" type="presOf" srcId="{093D672C-0C82-4A55-A9FA-255D596D8E10}" destId="{0CC6C49A-9AF9-47AE-B0E9-F8CC478DA9F6}" srcOrd="0" destOrd="0" presId="urn:microsoft.com/office/officeart/2005/8/layout/pyramid2"/>
    <dgm:cxn modelId="{22B67F44-2AD0-4DE2-8641-DE0F44FB93E8}" type="presParOf" srcId="{D50F7470-F4E7-4EC5-942A-C3291C48BBB0}" destId="{A77545D2-D677-4441-9439-56581425236A}" srcOrd="0" destOrd="0" presId="urn:microsoft.com/office/officeart/2005/8/layout/pyramid2"/>
    <dgm:cxn modelId="{CB865B76-BD20-4F0C-A055-23AD23751AD3}" type="presParOf" srcId="{D50F7470-F4E7-4EC5-942A-C3291C48BBB0}" destId="{40577279-4467-407D-BF07-5BA64AD524D0}" srcOrd="1" destOrd="0" presId="urn:microsoft.com/office/officeart/2005/8/layout/pyramid2"/>
    <dgm:cxn modelId="{BF12981C-6735-4BEC-B5F9-282300AE22D0}" type="presParOf" srcId="{40577279-4467-407D-BF07-5BA64AD524D0}" destId="{52F08E7B-6B25-4CE2-88C9-E2345DF57A9D}" srcOrd="0" destOrd="0" presId="urn:microsoft.com/office/officeart/2005/8/layout/pyramid2"/>
    <dgm:cxn modelId="{E608D0E8-595B-434A-8144-5179BDA0E8B0}" type="presParOf" srcId="{40577279-4467-407D-BF07-5BA64AD524D0}" destId="{8BA36B43-CD10-4EB9-9293-C6D3523430A2}" srcOrd="1" destOrd="0" presId="urn:microsoft.com/office/officeart/2005/8/layout/pyramid2"/>
    <dgm:cxn modelId="{54B2ADE9-4FFF-4337-93ED-A21824C7CDBC}" type="presParOf" srcId="{40577279-4467-407D-BF07-5BA64AD524D0}" destId="{0CC6C49A-9AF9-47AE-B0E9-F8CC478DA9F6}" srcOrd="2" destOrd="0" presId="urn:microsoft.com/office/officeart/2005/8/layout/pyramid2"/>
    <dgm:cxn modelId="{0A929A71-31A5-4350-86C2-F266508F4F1C}" type="presParOf" srcId="{40577279-4467-407D-BF07-5BA64AD524D0}" destId="{10FB2681-F87D-45F2-AEE8-D0EB8EB0FD94}" srcOrd="3" destOrd="0" presId="urn:microsoft.com/office/officeart/2005/8/layout/pyramid2"/>
    <dgm:cxn modelId="{2854A83B-8D8D-426E-8934-92C4CB9DE11E}" type="presParOf" srcId="{40577279-4467-407D-BF07-5BA64AD524D0}" destId="{12FB1F8A-DB0A-4867-91BC-79C967B45A65}" srcOrd="4" destOrd="0" presId="urn:microsoft.com/office/officeart/2005/8/layout/pyramid2"/>
    <dgm:cxn modelId="{7F992333-5ED3-4BCC-96A8-516E10AF3F2B}" type="presParOf" srcId="{40577279-4467-407D-BF07-5BA64AD524D0}" destId="{2B39DCE4-0B81-489F-A68B-8B140AA870AB}" srcOrd="5" destOrd="0" presId="urn:microsoft.com/office/officeart/2005/8/layout/pyramid2"/>
    <dgm:cxn modelId="{2C8D03AF-122A-4072-AFEB-2A2F728F08EE}" type="presParOf" srcId="{40577279-4467-407D-BF07-5BA64AD524D0}" destId="{C8B4880B-D916-401A-893F-0E600BF4DB86}" srcOrd="6" destOrd="0" presId="urn:microsoft.com/office/officeart/2005/8/layout/pyramid2"/>
    <dgm:cxn modelId="{C7F266F6-3D77-4EAA-A275-4A721B704D02}" type="presParOf" srcId="{40577279-4467-407D-BF07-5BA64AD524D0}" destId="{BDBAD43E-CB46-4711-8D18-0711B3B2F2DC}" srcOrd="7"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957474F-754C-45BD-9A5E-5E499C3537E2}" type="doc">
      <dgm:prSet loTypeId="urn:microsoft.com/office/officeart/2005/8/layout/default#1" loCatId="list" qsTypeId="urn:microsoft.com/office/officeart/2005/8/quickstyle/3d2" qsCatId="3D" csTypeId="urn:microsoft.com/office/officeart/2005/8/colors/colorful1#2" csCatId="colorful"/>
      <dgm:spPr/>
      <dgm:t>
        <a:bodyPr/>
        <a:lstStyle/>
        <a:p>
          <a:endParaRPr lang="en-US"/>
        </a:p>
      </dgm:t>
    </dgm:pt>
    <dgm:pt modelId="{95473980-637A-495B-9BF6-CA5B4E3B03C4}">
      <dgm:prSet custT="1"/>
      <dgm:spPr/>
      <dgm:t>
        <a:bodyPr/>
        <a:lstStyle/>
        <a:p>
          <a:pPr rtl="0"/>
          <a:r>
            <a:rPr lang="en-US" sz="3200" b="0" dirty="0">
              <a:effectLst/>
            </a:rPr>
            <a:t>Ensures that all in the group hear each comment</a:t>
          </a:r>
        </a:p>
      </dgm:t>
    </dgm:pt>
    <dgm:pt modelId="{DB071B39-751C-4254-8862-40EF8957E6A4}" type="parTrans" cxnId="{FFEF4EF3-A63E-4793-BB27-7ED25BA7EF12}">
      <dgm:prSet/>
      <dgm:spPr/>
      <dgm:t>
        <a:bodyPr/>
        <a:lstStyle/>
        <a:p>
          <a:endParaRPr lang="en-US"/>
        </a:p>
      </dgm:t>
    </dgm:pt>
    <dgm:pt modelId="{055ADB5F-BDB0-4FFA-81A7-44B7A895010C}" type="sibTrans" cxnId="{FFEF4EF3-A63E-4793-BB27-7ED25BA7EF12}">
      <dgm:prSet/>
      <dgm:spPr/>
      <dgm:t>
        <a:bodyPr/>
        <a:lstStyle/>
        <a:p>
          <a:endParaRPr lang="en-US"/>
        </a:p>
      </dgm:t>
    </dgm:pt>
    <dgm:pt modelId="{88596184-88E5-4E7E-B661-412C7AEF69AB}">
      <dgm:prSet custT="1"/>
      <dgm:spPr/>
      <dgm:t>
        <a:bodyPr/>
        <a:lstStyle/>
        <a:p>
          <a:pPr rtl="0"/>
          <a:r>
            <a:rPr lang="en-US" sz="3200" b="0" dirty="0">
              <a:effectLst/>
            </a:rPr>
            <a:t>Underscores that listening to and understanding others is important</a:t>
          </a:r>
        </a:p>
      </dgm:t>
    </dgm:pt>
    <dgm:pt modelId="{422EA1B0-4B72-4019-B675-98F605A93D12}" type="parTrans" cxnId="{37531F78-3F35-4921-BF5B-FD90503AFA99}">
      <dgm:prSet/>
      <dgm:spPr/>
      <dgm:t>
        <a:bodyPr/>
        <a:lstStyle/>
        <a:p>
          <a:endParaRPr lang="en-US"/>
        </a:p>
      </dgm:t>
    </dgm:pt>
    <dgm:pt modelId="{3042420B-EE2B-4725-BC81-E5930EE2B51F}" type="sibTrans" cxnId="{37531F78-3F35-4921-BF5B-FD90503AFA99}">
      <dgm:prSet/>
      <dgm:spPr/>
      <dgm:t>
        <a:bodyPr/>
        <a:lstStyle/>
        <a:p>
          <a:endParaRPr lang="en-US"/>
        </a:p>
      </dgm:t>
    </dgm:pt>
    <dgm:pt modelId="{E374648D-90C6-4284-A514-FD443B286F8B}">
      <dgm:prSet/>
      <dgm:spPr/>
      <dgm:t>
        <a:bodyPr/>
        <a:lstStyle/>
        <a:p>
          <a:pPr rtl="0"/>
          <a:r>
            <a:rPr lang="en-US" b="0" dirty="0">
              <a:effectLst/>
            </a:rPr>
            <a:t>Indicates that you not only heard, but understand students</a:t>
          </a:r>
        </a:p>
      </dgm:t>
    </dgm:pt>
    <dgm:pt modelId="{7E49FEC5-663E-4E58-BBAF-BA23B27C1264}" type="parTrans" cxnId="{CE9D42E2-5B09-4319-BF8E-006D8569BC8A}">
      <dgm:prSet/>
      <dgm:spPr/>
      <dgm:t>
        <a:bodyPr/>
        <a:lstStyle/>
        <a:p>
          <a:endParaRPr lang="en-US"/>
        </a:p>
      </dgm:t>
    </dgm:pt>
    <dgm:pt modelId="{043E6048-17D1-4C27-BEE9-D20ECDB96472}" type="sibTrans" cxnId="{CE9D42E2-5B09-4319-BF8E-006D8569BC8A}">
      <dgm:prSet/>
      <dgm:spPr/>
      <dgm:t>
        <a:bodyPr/>
        <a:lstStyle/>
        <a:p>
          <a:endParaRPr lang="en-US"/>
        </a:p>
      </dgm:t>
    </dgm:pt>
    <dgm:pt modelId="{1AB618D5-B1D4-4DAD-B2D5-9288F9F46709}">
      <dgm:prSet/>
      <dgm:spPr/>
      <dgm:t>
        <a:bodyPr/>
        <a:lstStyle/>
        <a:p>
          <a:pPr rtl="0"/>
          <a:r>
            <a:rPr lang="en-US" b="0" dirty="0">
              <a:effectLst/>
            </a:rPr>
            <a:t>Links various ideas creating an outline for the discussion</a:t>
          </a:r>
        </a:p>
      </dgm:t>
    </dgm:pt>
    <dgm:pt modelId="{7271965A-7A9D-40D5-9857-DF7D9798683B}" type="parTrans" cxnId="{AC08C7A5-7111-4932-B5F3-A61DBA6B485F}">
      <dgm:prSet/>
      <dgm:spPr/>
      <dgm:t>
        <a:bodyPr/>
        <a:lstStyle/>
        <a:p>
          <a:endParaRPr lang="en-US"/>
        </a:p>
      </dgm:t>
    </dgm:pt>
    <dgm:pt modelId="{11AFF94B-ECCE-43E6-9D46-1709CE8F448B}" type="sibTrans" cxnId="{AC08C7A5-7111-4932-B5F3-A61DBA6B485F}">
      <dgm:prSet/>
      <dgm:spPr/>
      <dgm:t>
        <a:bodyPr/>
        <a:lstStyle/>
        <a:p>
          <a:endParaRPr lang="en-US"/>
        </a:p>
      </dgm:t>
    </dgm:pt>
    <dgm:pt modelId="{6A69C56F-A179-4866-815F-EC27588AEBA7}">
      <dgm:prSet custT="1"/>
      <dgm:spPr/>
      <dgm:t>
        <a:bodyPr/>
        <a:lstStyle/>
        <a:p>
          <a:pPr rtl="0"/>
          <a:r>
            <a:rPr lang="en-US" sz="4400" b="1" i="0" dirty="0">
              <a:effectLst/>
            </a:rPr>
            <a:t>Paraphrasing takes practice</a:t>
          </a:r>
        </a:p>
      </dgm:t>
    </dgm:pt>
    <dgm:pt modelId="{41CE865D-BA73-4431-8E44-0F9CC90DD00F}" type="parTrans" cxnId="{32595AF2-31D5-425D-B9F0-E9095BDD141E}">
      <dgm:prSet/>
      <dgm:spPr/>
      <dgm:t>
        <a:bodyPr/>
        <a:lstStyle/>
        <a:p>
          <a:endParaRPr lang="en-US"/>
        </a:p>
      </dgm:t>
    </dgm:pt>
    <dgm:pt modelId="{5A63EE04-17D9-4E2D-9E79-83095E74C73E}" type="sibTrans" cxnId="{32595AF2-31D5-425D-B9F0-E9095BDD141E}">
      <dgm:prSet/>
      <dgm:spPr/>
      <dgm:t>
        <a:bodyPr/>
        <a:lstStyle/>
        <a:p>
          <a:endParaRPr lang="en-US"/>
        </a:p>
      </dgm:t>
    </dgm:pt>
    <dgm:pt modelId="{DE61546A-454B-4F07-83BA-B024F8D0156C}" type="pres">
      <dgm:prSet presAssocID="{0957474F-754C-45BD-9A5E-5E499C3537E2}" presName="diagram" presStyleCnt="0">
        <dgm:presLayoutVars>
          <dgm:dir/>
          <dgm:resizeHandles val="exact"/>
        </dgm:presLayoutVars>
      </dgm:prSet>
      <dgm:spPr/>
    </dgm:pt>
    <dgm:pt modelId="{6F131095-E9F4-4246-9842-07C72F123B87}" type="pres">
      <dgm:prSet presAssocID="{95473980-637A-495B-9BF6-CA5B4E3B03C4}" presName="node" presStyleLbl="node1" presStyleIdx="0" presStyleCnt="5">
        <dgm:presLayoutVars>
          <dgm:bulletEnabled val="1"/>
        </dgm:presLayoutVars>
      </dgm:prSet>
      <dgm:spPr/>
    </dgm:pt>
    <dgm:pt modelId="{E9412AA0-B61F-4473-9690-E5D4680411DB}" type="pres">
      <dgm:prSet presAssocID="{055ADB5F-BDB0-4FFA-81A7-44B7A895010C}" presName="sibTrans" presStyleCnt="0"/>
      <dgm:spPr/>
    </dgm:pt>
    <dgm:pt modelId="{8A5DF3CB-ECEB-419F-9EE5-BF9B69179C0D}" type="pres">
      <dgm:prSet presAssocID="{88596184-88E5-4E7E-B661-412C7AEF69AB}" presName="node" presStyleLbl="node1" presStyleIdx="1" presStyleCnt="5">
        <dgm:presLayoutVars>
          <dgm:bulletEnabled val="1"/>
        </dgm:presLayoutVars>
      </dgm:prSet>
      <dgm:spPr/>
    </dgm:pt>
    <dgm:pt modelId="{51570FFF-08A8-4675-B1AF-BAB4ABB95345}" type="pres">
      <dgm:prSet presAssocID="{3042420B-EE2B-4725-BC81-E5930EE2B51F}" presName="sibTrans" presStyleCnt="0"/>
      <dgm:spPr/>
    </dgm:pt>
    <dgm:pt modelId="{68F6DD16-B333-444F-BFA5-EB7B89C28EFB}" type="pres">
      <dgm:prSet presAssocID="{E374648D-90C6-4284-A514-FD443B286F8B}" presName="node" presStyleLbl="node1" presStyleIdx="2" presStyleCnt="5">
        <dgm:presLayoutVars>
          <dgm:bulletEnabled val="1"/>
        </dgm:presLayoutVars>
      </dgm:prSet>
      <dgm:spPr/>
    </dgm:pt>
    <dgm:pt modelId="{582F264B-4518-4C7C-9197-7C2C82416659}" type="pres">
      <dgm:prSet presAssocID="{043E6048-17D1-4C27-BEE9-D20ECDB96472}" presName="sibTrans" presStyleCnt="0"/>
      <dgm:spPr/>
    </dgm:pt>
    <dgm:pt modelId="{14DCC28E-2C86-483D-B685-A74D7876F609}" type="pres">
      <dgm:prSet presAssocID="{1AB618D5-B1D4-4DAD-B2D5-9288F9F46709}" presName="node" presStyleLbl="node1" presStyleIdx="3" presStyleCnt="5">
        <dgm:presLayoutVars>
          <dgm:bulletEnabled val="1"/>
        </dgm:presLayoutVars>
      </dgm:prSet>
      <dgm:spPr/>
    </dgm:pt>
    <dgm:pt modelId="{B8142D02-6B04-4CE4-954C-DC22B49BBB83}" type="pres">
      <dgm:prSet presAssocID="{11AFF94B-ECCE-43E6-9D46-1709CE8F448B}" presName="sibTrans" presStyleCnt="0"/>
      <dgm:spPr/>
    </dgm:pt>
    <dgm:pt modelId="{E2EE7DFA-3483-4CB8-8176-9D8DCECD22EF}" type="pres">
      <dgm:prSet presAssocID="{6A69C56F-A179-4866-815F-EC27588AEBA7}" presName="node" presStyleLbl="node1" presStyleIdx="4" presStyleCnt="5">
        <dgm:presLayoutVars>
          <dgm:bulletEnabled val="1"/>
        </dgm:presLayoutVars>
      </dgm:prSet>
      <dgm:spPr/>
    </dgm:pt>
  </dgm:ptLst>
  <dgm:cxnLst>
    <dgm:cxn modelId="{B0481C02-92BA-4D0E-A991-B7FEB8C452F8}" type="presOf" srcId="{88596184-88E5-4E7E-B661-412C7AEF69AB}" destId="{8A5DF3CB-ECEB-419F-9EE5-BF9B69179C0D}" srcOrd="0" destOrd="0" presId="urn:microsoft.com/office/officeart/2005/8/layout/default#1"/>
    <dgm:cxn modelId="{F541C83D-E62E-4BFC-9E42-F7F696C8B889}" type="presOf" srcId="{1AB618D5-B1D4-4DAD-B2D5-9288F9F46709}" destId="{14DCC28E-2C86-483D-B685-A74D7876F609}" srcOrd="0" destOrd="0" presId="urn:microsoft.com/office/officeart/2005/8/layout/default#1"/>
    <dgm:cxn modelId="{01C57564-B532-4270-AAF7-0FD0E9064EAF}" type="presOf" srcId="{6A69C56F-A179-4866-815F-EC27588AEBA7}" destId="{E2EE7DFA-3483-4CB8-8176-9D8DCECD22EF}" srcOrd="0" destOrd="0" presId="urn:microsoft.com/office/officeart/2005/8/layout/default#1"/>
    <dgm:cxn modelId="{0A064C4A-6F57-4B6B-AE3D-D730C4208818}" type="presOf" srcId="{0957474F-754C-45BD-9A5E-5E499C3537E2}" destId="{DE61546A-454B-4F07-83BA-B024F8D0156C}" srcOrd="0" destOrd="0" presId="urn:microsoft.com/office/officeart/2005/8/layout/default#1"/>
    <dgm:cxn modelId="{37531F78-3F35-4921-BF5B-FD90503AFA99}" srcId="{0957474F-754C-45BD-9A5E-5E499C3537E2}" destId="{88596184-88E5-4E7E-B661-412C7AEF69AB}" srcOrd="1" destOrd="0" parTransId="{422EA1B0-4B72-4019-B675-98F605A93D12}" sibTransId="{3042420B-EE2B-4725-BC81-E5930EE2B51F}"/>
    <dgm:cxn modelId="{AC08C7A5-7111-4932-B5F3-A61DBA6B485F}" srcId="{0957474F-754C-45BD-9A5E-5E499C3537E2}" destId="{1AB618D5-B1D4-4DAD-B2D5-9288F9F46709}" srcOrd="3" destOrd="0" parTransId="{7271965A-7A9D-40D5-9857-DF7D9798683B}" sibTransId="{11AFF94B-ECCE-43E6-9D46-1709CE8F448B}"/>
    <dgm:cxn modelId="{CE9D42E2-5B09-4319-BF8E-006D8569BC8A}" srcId="{0957474F-754C-45BD-9A5E-5E499C3537E2}" destId="{E374648D-90C6-4284-A514-FD443B286F8B}" srcOrd="2" destOrd="0" parTransId="{7E49FEC5-663E-4E58-BBAF-BA23B27C1264}" sibTransId="{043E6048-17D1-4C27-BEE9-D20ECDB96472}"/>
    <dgm:cxn modelId="{0958EEE8-9D22-4E2B-89C0-B325F0A067D5}" type="presOf" srcId="{95473980-637A-495B-9BF6-CA5B4E3B03C4}" destId="{6F131095-E9F4-4246-9842-07C72F123B87}" srcOrd="0" destOrd="0" presId="urn:microsoft.com/office/officeart/2005/8/layout/default#1"/>
    <dgm:cxn modelId="{32595AF2-31D5-425D-B9F0-E9095BDD141E}" srcId="{0957474F-754C-45BD-9A5E-5E499C3537E2}" destId="{6A69C56F-A179-4866-815F-EC27588AEBA7}" srcOrd="4" destOrd="0" parTransId="{41CE865D-BA73-4431-8E44-0F9CC90DD00F}" sibTransId="{5A63EE04-17D9-4E2D-9E79-83095E74C73E}"/>
    <dgm:cxn modelId="{FFEF4EF3-A63E-4793-BB27-7ED25BA7EF12}" srcId="{0957474F-754C-45BD-9A5E-5E499C3537E2}" destId="{95473980-637A-495B-9BF6-CA5B4E3B03C4}" srcOrd="0" destOrd="0" parTransId="{DB071B39-751C-4254-8862-40EF8957E6A4}" sibTransId="{055ADB5F-BDB0-4FFA-81A7-44B7A895010C}"/>
    <dgm:cxn modelId="{81EB9EFE-F220-43FA-AC44-93CBE62A4BA3}" type="presOf" srcId="{E374648D-90C6-4284-A514-FD443B286F8B}" destId="{68F6DD16-B333-444F-BFA5-EB7B89C28EFB}" srcOrd="0" destOrd="0" presId="urn:microsoft.com/office/officeart/2005/8/layout/default#1"/>
    <dgm:cxn modelId="{CBD9BD1B-B3E7-4E85-BA3F-F6A79A401FE3}" type="presParOf" srcId="{DE61546A-454B-4F07-83BA-B024F8D0156C}" destId="{6F131095-E9F4-4246-9842-07C72F123B87}" srcOrd="0" destOrd="0" presId="urn:microsoft.com/office/officeart/2005/8/layout/default#1"/>
    <dgm:cxn modelId="{0AE1697D-84D2-436D-9925-02CAEE9D5534}" type="presParOf" srcId="{DE61546A-454B-4F07-83BA-B024F8D0156C}" destId="{E9412AA0-B61F-4473-9690-E5D4680411DB}" srcOrd="1" destOrd="0" presId="urn:microsoft.com/office/officeart/2005/8/layout/default#1"/>
    <dgm:cxn modelId="{74DBD40A-FBE2-49CE-AB93-C91D25283BC4}" type="presParOf" srcId="{DE61546A-454B-4F07-83BA-B024F8D0156C}" destId="{8A5DF3CB-ECEB-419F-9EE5-BF9B69179C0D}" srcOrd="2" destOrd="0" presId="urn:microsoft.com/office/officeart/2005/8/layout/default#1"/>
    <dgm:cxn modelId="{90196C52-E131-41C0-9F07-9F916BB5DCB2}" type="presParOf" srcId="{DE61546A-454B-4F07-83BA-B024F8D0156C}" destId="{51570FFF-08A8-4675-B1AF-BAB4ABB95345}" srcOrd="3" destOrd="0" presId="urn:microsoft.com/office/officeart/2005/8/layout/default#1"/>
    <dgm:cxn modelId="{C41E96D7-B87D-4668-9673-DD3A726E8D82}" type="presParOf" srcId="{DE61546A-454B-4F07-83BA-B024F8D0156C}" destId="{68F6DD16-B333-444F-BFA5-EB7B89C28EFB}" srcOrd="4" destOrd="0" presId="urn:microsoft.com/office/officeart/2005/8/layout/default#1"/>
    <dgm:cxn modelId="{4AD6E703-A73C-4DBA-8886-C5DD9AD2FE76}" type="presParOf" srcId="{DE61546A-454B-4F07-83BA-B024F8D0156C}" destId="{582F264B-4518-4C7C-9197-7C2C82416659}" srcOrd="5" destOrd="0" presId="urn:microsoft.com/office/officeart/2005/8/layout/default#1"/>
    <dgm:cxn modelId="{B5F0D454-7291-4874-A254-10126D5E6622}" type="presParOf" srcId="{DE61546A-454B-4F07-83BA-B024F8D0156C}" destId="{14DCC28E-2C86-483D-B685-A74D7876F609}" srcOrd="6" destOrd="0" presId="urn:microsoft.com/office/officeart/2005/8/layout/default#1"/>
    <dgm:cxn modelId="{7C19F956-E657-4502-80FB-D20574BA2B9B}" type="presParOf" srcId="{DE61546A-454B-4F07-83BA-B024F8D0156C}" destId="{B8142D02-6B04-4CE4-954C-DC22B49BBB83}" srcOrd="7" destOrd="0" presId="urn:microsoft.com/office/officeart/2005/8/layout/default#1"/>
    <dgm:cxn modelId="{EE8B2891-D6FC-49EA-89D0-F6431878B3E7}" type="presParOf" srcId="{DE61546A-454B-4F07-83BA-B024F8D0156C}" destId="{E2EE7DFA-3483-4CB8-8176-9D8DCECD22EF}" srcOrd="8"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50D371B-698A-4C80-8FE2-5538A3B6669B}" type="doc">
      <dgm:prSet loTypeId="urn:microsoft.com/office/officeart/2005/8/layout/default" loCatId="relationship" qsTypeId="urn:microsoft.com/office/officeart/2005/8/quickstyle/simple1" qsCatId="simple" csTypeId="urn:microsoft.com/office/officeart/2005/8/colors/colorful4" csCatId="colorful" phldr="1"/>
      <dgm:spPr/>
      <dgm:t>
        <a:bodyPr/>
        <a:lstStyle/>
        <a:p>
          <a:endParaRPr lang="en-US"/>
        </a:p>
      </dgm:t>
    </dgm:pt>
    <dgm:pt modelId="{C1878BA8-5BD5-4310-A83D-A89644701E94}">
      <dgm:prSet custT="1">
        <dgm:style>
          <a:lnRef idx="1">
            <a:schemeClr val="accent4"/>
          </a:lnRef>
          <a:fillRef idx="2">
            <a:schemeClr val="accent4"/>
          </a:fillRef>
          <a:effectRef idx="1">
            <a:schemeClr val="accent4"/>
          </a:effectRef>
          <a:fontRef idx="minor">
            <a:schemeClr val="dk1"/>
          </a:fontRef>
        </dgm:style>
      </dgm:prSet>
      <dgm:spPr/>
      <dgm:t>
        <a:bodyPr/>
        <a:lstStyle/>
        <a:p>
          <a:pPr rtl="0"/>
          <a:r>
            <a:rPr lang="en-US" sz="2600" b="0" dirty="0"/>
            <a:t>The observation, thinking, and communication skills they develop will transfer to other subjects.</a:t>
          </a:r>
        </a:p>
      </dgm:t>
    </dgm:pt>
    <dgm:pt modelId="{1015B9CC-663C-4B21-BFCD-88080EB41F60}" type="parTrans" cxnId="{DAD994B7-1F98-45EA-A8F1-6CC20F4211DD}">
      <dgm:prSet/>
      <dgm:spPr/>
      <dgm:t>
        <a:bodyPr/>
        <a:lstStyle/>
        <a:p>
          <a:endParaRPr lang="en-US"/>
        </a:p>
      </dgm:t>
    </dgm:pt>
    <dgm:pt modelId="{B0B5BD9C-8E56-45F3-93A5-286F1B4EC14E}" type="sibTrans" cxnId="{DAD994B7-1F98-45EA-A8F1-6CC20F4211DD}">
      <dgm:prSet/>
      <dgm:spPr/>
      <dgm:t>
        <a:bodyPr/>
        <a:lstStyle/>
        <a:p>
          <a:endParaRPr lang="en-US"/>
        </a:p>
      </dgm:t>
    </dgm:pt>
    <dgm:pt modelId="{55D2DC5A-3B8D-4271-ADD3-0701EB34723D}">
      <dgm:prSet custT="1">
        <dgm:style>
          <a:lnRef idx="1">
            <a:schemeClr val="accent5"/>
          </a:lnRef>
          <a:fillRef idx="2">
            <a:schemeClr val="accent5"/>
          </a:fillRef>
          <a:effectRef idx="1">
            <a:schemeClr val="accent5"/>
          </a:effectRef>
          <a:fontRef idx="minor">
            <a:schemeClr val="dk1"/>
          </a:fontRef>
        </dgm:style>
      </dgm:prSet>
      <dgm:spPr/>
      <dgm:t>
        <a:bodyPr/>
        <a:lstStyle/>
        <a:p>
          <a:pPr rtl="0"/>
          <a:r>
            <a:rPr lang="en-US" sz="3200" b="0" dirty="0"/>
            <a:t>They can apply VTS questioning and response strategies in other situations.</a:t>
          </a:r>
        </a:p>
      </dgm:t>
    </dgm:pt>
    <dgm:pt modelId="{91950E1F-9CBC-45C5-8B69-A46BD74528CA}" type="parTrans" cxnId="{C2420F30-8DFB-43D1-9C75-4643CCE38C08}">
      <dgm:prSet/>
      <dgm:spPr/>
      <dgm:t>
        <a:bodyPr/>
        <a:lstStyle/>
        <a:p>
          <a:endParaRPr lang="en-US"/>
        </a:p>
      </dgm:t>
    </dgm:pt>
    <dgm:pt modelId="{84430D5B-C6A7-4370-9E47-024B684AB390}" type="sibTrans" cxnId="{C2420F30-8DFB-43D1-9C75-4643CCE38C08}">
      <dgm:prSet/>
      <dgm:spPr/>
      <dgm:t>
        <a:bodyPr/>
        <a:lstStyle/>
        <a:p>
          <a:endParaRPr lang="en-US"/>
        </a:p>
      </dgm:t>
    </dgm:pt>
    <dgm:pt modelId="{75137E94-297B-4CBD-9D8E-B4B3EFFD6BCF}">
      <dgm:prSet custT="1">
        <dgm:style>
          <a:lnRef idx="1">
            <a:schemeClr val="accent6"/>
          </a:lnRef>
          <a:fillRef idx="2">
            <a:schemeClr val="accent6"/>
          </a:fillRef>
          <a:effectRef idx="1">
            <a:schemeClr val="accent6"/>
          </a:effectRef>
          <a:fontRef idx="minor">
            <a:schemeClr val="dk1"/>
          </a:fontRef>
        </dgm:style>
      </dgm:prSet>
      <dgm:spPr/>
      <dgm:t>
        <a:bodyPr/>
        <a:lstStyle/>
        <a:p>
          <a:pPr rtl="0"/>
          <a:r>
            <a:rPr lang="en-US" sz="2800" b="0" dirty="0"/>
            <a:t>It will improve writing skills—images stimulate interest and ability to write.</a:t>
          </a:r>
        </a:p>
      </dgm:t>
    </dgm:pt>
    <dgm:pt modelId="{91820360-CBD2-4504-B7D6-AE94C6FF7313}" type="parTrans" cxnId="{40157664-16D9-4D06-9478-271831C392C0}">
      <dgm:prSet/>
      <dgm:spPr/>
      <dgm:t>
        <a:bodyPr/>
        <a:lstStyle/>
        <a:p>
          <a:endParaRPr lang="en-US"/>
        </a:p>
      </dgm:t>
    </dgm:pt>
    <dgm:pt modelId="{C9D9E2E9-8A81-4C59-82F7-81A707C4F6EE}" type="sibTrans" cxnId="{40157664-16D9-4D06-9478-271831C392C0}">
      <dgm:prSet/>
      <dgm:spPr/>
      <dgm:t>
        <a:bodyPr/>
        <a:lstStyle/>
        <a:p>
          <a:endParaRPr lang="en-US"/>
        </a:p>
      </dgm:t>
    </dgm:pt>
    <dgm:pt modelId="{C06CAC15-DEE6-44A8-B41A-60DA9C340867}" type="pres">
      <dgm:prSet presAssocID="{950D371B-698A-4C80-8FE2-5538A3B6669B}" presName="diagram" presStyleCnt="0">
        <dgm:presLayoutVars>
          <dgm:dir/>
          <dgm:resizeHandles val="exact"/>
        </dgm:presLayoutVars>
      </dgm:prSet>
      <dgm:spPr/>
    </dgm:pt>
    <dgm:pt modelId="{EE56C954-A2AF-4AE9-A7D3-94D56EBBEA52}" type="pres">
      <dgm:prSet presAssocID="{C1878BA8-5BD5-4310-A83D-A89644701E94}" presName="node" presStyleLbl="node1" presStyleIdx="0" presStyleCnt="3">
        <dgm:presLayoutVars>
          <dgm:bulletEnabled val="1"/>
        </dgm:presLayoutVars>
      </dgm:prSet>
      <dgm:spPr/>
    </dgm:pt>
    <dgm:pt modelId="{9FB867BD-9376-43F4-BACE-1AF56AA6923A}" type="pres">
      <dgm:prSet presAssocID="{B0B5BD9C-8E56-45F3-93A5-286F1B4EC14E}" presName="sibTrans" presStyleCnt="0"/>
      <dgm:spPr/>
    </dgm:pt>
    <dgm:pt modelId="{155C7016-6FC9-4FEE-9ADC-33CD0EB81F03}" type="pres">
      <dgm:prSet presAssocID="{55D2DC5A-3B8D-4271-ADD3-0701EB34723D}" presName="node" presStyleLbl="node1" presStyleIdx="1" presStyleCnt="3">
        <dgm:presLayoutVars>
          <dgm:bulletEnabled val="1"/>
        </dgm:presLayoutVars>
      </dgm:prSet>
      <dgm:spPr/>
    </dgm:pt>
    <dgm:pt modelId="{6D825F1C-A811-4E67-B1D1-C7A8EF674E21}" type="pres">
      <dgm:prSet presAssocID="{84430D5B-C6A7-4370-9E47-024B684AB390}" presName="sibTrans" presStyleCnt="0"/>
      <dgm:spPr/>
    </dgm:pt>
    <dgm:pt modelId="{222F2298-C708-43A5-9F0B-91F7DD0E5C00}" type="pres">
      <dgm:prSet presAssocID="{75137E94-297B-4CBD-9D8E-B4B3EFFD6BCF}" presName="node" presStyleLbl="node1" presStyleIdx="2" presStyleCnt="3" custLinFactNeighborX="259" custLinFactNeighborY="-6962">
        <dgm:presLayoutVars>
          <dgm:bulletEnabled val="1"/>
        </dgm:presLayoutVars>
      </dgm:prSet>
      <dgm:spPr/>
    </dgm:pt>
  </dgm:ptLst>
  <dgm:cxnLst>
    <dgm:cxn modelId="{C2420F30-8DFB-43D1-9C75-4643CCE38C08}" srcId="{950D371B-698A-4C80-8FE2-5538A3B6669B}" destId="{55D2DC5A-3B8D-4271-ADD3-0701EB34723D}" srcOrd="1" destOrd="0" parTransId="{91950E1F-9CBC-45C5-8B69-A46BD74528CA}" sibTransId="{84430D5B-C6A7-4370-9E47-024B684AB390}"/>
    <dgm:cxn modelId="{40157664-16D9-4D06-9478-271831C392C0}" srcId="{950D371B-698A-4C80-8FE2-5538A3B6669B}" destId="{75137E94-297B-4CBD-9D8E-B4B3EFFD6BCF}" srcOrd="2" destOrd="0" parTransId="{91820360-CBD2-4504-B7D6-AE94C6FF7313}" sibTransId="{C9D9E2E9-8A81-4C59-82F7-81A707C4F6EE}"/>
    <dgm:cxn modelId="{27A90C54-6ABA-4647-87B3-4126FA236E1F}" type="presOf" srcId="{75137E94-297B-4CBD-9D8E-B4B3EFFD6BCF}" destId="{222F2298-C708-43A5-9F0B-91F7DD0E5C00}" srcOrd="0" destOrd="0" presId="urn:microsoft.com/office/officeart/2005/8/layout/default"/>
    <dgm:cxn modelId="{1A9C9693-AC37-4CF7-A380-7BD0F535A498}" type="presOf" srcId="{950D371B-698A-4C80-8FE2-5538A3B6669B}" destId="{C06CAC15-DEE6-44A8-B41A-60DA9C340867}" srcOrd="0" destOrd="0" presId="urn:microsoft.com/office/officeart/2005/8/layout/default"/>
    <dgm:cxn modelId="{87E782B5-46B4-4EF6-8BC0-2F7EC3788225}" type="presOf" srcId="{55D2DC5A-3B8D-4271-ADD3-0701EB34723D}" destId="{155C7016-6FC9-4FEE-9ADC-33CD0EB81F03}" srcOrd="0" destOrd="0" presId="urn:microsoft.com/office/officeart/2005/8/layout/default"/>
    <dgm:cxn modelId="{DAD994B7-1F98-45EA-A8F1-6CC20F4211DD}" srcId="{950D371B-698A-4C80-8FE2-5538A3B6669B}" destId="{C1878BA8-5BD5-4310-A83D-A89644701E94}" srcOrd="0" destOrd="0" parTransId="{1015B9CC-663C-4B21-BFCD-88080EB41F60}" sibTransId="{B0B5BD9C-8E56-45F3-93A5-286F1B4EC14E}"/>
    <dgm:cxn modelId="{DE8CBEC2-F838-4733-9225-168584230789}" type="presOf" srcId="{C1878BA8-5BD5-4310-A83D-A89644701E94}" destId="{EE56C954-A2AF-4AE9-A7D3-94D56EBBEA52}" srcOrd="0" destOrd="0" presId="urn:microsoft.com/office/officeart/2005/8/layout/default"/>
    <dgm:cxn modelId="{C3E20243-D533-46B8-B5F2-C8A33DD6F1EA}" type="presParOf" srcId="{C06CAC15-DEE6-44A8-B41A-60DA9C340867}" destId="{EE56C954-A2AF-4AE9-A7D3-94D56EBBEA52}" srcOrd="0" destOrd="0" presId="urn:microsoft.com/office/officeart/2005/8/layout/default"/>
    <dgm:cxn modelId="{2156E7DA-4F7A-4DB6-BBEC-546C282EAD63}" type="presParOf" srcId="{C06CAC15-DEE6-44A8-B41A-60DA9C340867}" destId="{9FB867BD-9376-43F4-BACE-1AF56AA6923A}" srcOrd="1" destOrd="0" presId="urn:microsoft.com/office/officeart/2005/8/layout/default"/>
    <dgm:cxn modelId="{00F49DB2-3148-4D8F-9D60-F535BA79AE9C}" type="presParOf" srcId="{C06CAC15-DEE6-44A8-B41A-60DA9C340867}" destId="{155C7016-6FC9-4FEE-9ADC-33CD0EB81F03}" srcOrd="2" destOrd="0" presId="urn:microsoft.com/office/officeart/2005/8/layout/default"/>
    <dgm:cxn modelId="{BBED3125-2C49-48DF-9342-9FCEF686B0B6}" type="presParOf" srcId="{C06CAC15-DEE6-44A8-B41A-60DA9C340867}" destId="{6D825F1C-A811-4E67-B1D1-C7A8EF674E21}" srcOrd="3" destOrd="0" presId="urn:microsoft.com/office/officeart/2005/8/layout/default"/>
    <dgm:cxn modelId="{64872C69-063A-4FBD-806B-4BE3D8C1FCCE}" type="presParOf" srcId="{C06CAC15-DEE6-44A8-B41A-60DA9C340867}" destId="{222F2298-C708-43A5-9F0B-91F7DD0E5C00}"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B9BDBA-DE5D-4D43-90DA-86E7EFC96753}">
      <dsp:nvSpPr>
        <dsp:cNvPr id="0" name=""/>
        <dsp:cNvSpPr/>
      </dsp:nvSpPr>
      <dsp:spPr>
        <a:xfrm rot="16200000">
          <a:off x="1647701" y="-1647701"/>
          <a:ext cx="2404753" cy="5700156"/>
        </a:xfrm>
        <a:prstGeom prst="round1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l" defTabSz="1422400" rtl="0">
            <a:lnSpc>
              <a:spcPct val="90000"/>
            </a:lnSpc>
            <a:spcBef>
              <a:spcPct val="0"/>
            </a:spcBef>
            <a:spcAft>
              <a:spcPct val="35000"/>
            </a:spcAft>
            <a:buNone/>
          </a:pPr>
          <a:r>
            <a:rPr lang="en-US" sz="3200" b="0" kern="1200" dirty="0">
              <a:effectLst/>
            </a:rPr>
            <a:t>Asks student to look more and gather evidence to support their opinion</a:t>
          </a:r>
        </a:p>
      </dsp:txBody>
      <dsp:txXfrm rot="5400000">
        <a:off x="-1" y="1"/>
        <a:ext cx="5700156" cy="1803564"/>
      </dsp:txXfrm>
    </dsp:sp>
    <dsp:sp modelId="{DFC21CBE-91D4-43A4-A57A-979C0E39DAC4}">
      <dsp:nvSpPr>
        <dsp:cNvPr id="0" name=""/>
        <dsp:cNvSpPr/>
      </dsp:nvSpPr>
      <dsp:spPr>
        <a:xfrm>
          <a:off x="5700156" y="0"/>
          <a:ext cx="5700156" cy="2404753"/>
        </a:xfrm>
        <a:prstGeom prst="round1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r" defTabSz="1422400" rtl="0">
            <a:lnSpc>
              <a:spcPct val="90000"/>
            </a:lnSpc>
            <a:spcBef>
              <a:spcPct val="0"/>
            </a:spcBef>
            <a:spcAft>
              <a:spcPct val="35000"/>
            </a:spcAft>
            <a:buNone/>
          </a:pPr>
          <a:r>
            <a:rPr lang="en-US" sz="3200" b="0" kern="1200" dirty="0">
              <a:effectLst/>
            </a:rPr>
            <a:t>Helps students learn to argue their points by grounding their interpretation</a:t>
          </a:r>
        </a:p>
      </dsp:txBody>
      <dsp:txXfrm>
        <a:off x="5700156" y="0"/>
        <a:ext cx="5700156" cy="1803564"/>
      </dsp:txXfrm>
    </dsp:sp>
    <dsp:sp modelId="{C44B34EB-1E9F-4366-A7EE-914BB680B823}">
      <dsp:nvSpPr>
        <dsp:cNvPr id="0" name=""/>
        <dsp:cNvSpPr/>
      </dsp:nvSpPr>
      <dsp:spPr>
        <a:xfrm rot="10800000">
          <a:off x="0" y="2404753"/>
          <a:ext cx="5700156" cy="2404753"/>
        </a:xfrm>
        <a:prstGeom prst="round1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l" defTabSz="1422400" rtl="0">
            <a:lnSpc>
              <a:spcPct val="90000"/>
            </a:lnSpc>
            <a:spcBef>
              <a:spcPct val="0"/>
            </a:spcBef>
            <a:spcAft>
              <a:spcPct val="35000"/>
            </a:spcAft>
            <a:buNone/>
          </a:pPr>
          <a:r>
            <a:rPr lang="en-US" sz="3200" b="0" kern="1200" dirty="0">
              <a:effectLst/>
            </a:rPr>
            <a:t>Helps them to become fact –based and logical when they express or debate a position</a:t>
          </a:r>
        </a:p>
      </dsp:txBody>
      <dsp:txXfrm rot="10800000">
        <a:off x="0" y="3005941"/>
        <a:ext cx="5700156" cy="1803564"/>
      </dsp:txXfrm>
    </dsp:sp>
    <dsp:sp modelId="{7B6C9954-2661-4E31-A0CC-1245D4EA2C1F}">
      <dsp:nvSpPr>
        <dsp:cNvPr id="0" name=""/>
        <dsp:cNvSpPr/>
      </dsp:nvSpPr>
      <dsp:spPr>
        <a:xfrm rot="5400000">
          <a:off x="7318843" y="757051"/>
          <a:ext cx="2404753" cy="5700156"/>
        </a:xfrm>
        <a:prstGeom prst="round1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r" defTabSz="1422400" rtl="0">
            <a:lnSpc>
              <a:spcPct val="90000"/>
            </a:lnSpc>
            <a:spcBef>
              <a:spcPct val="0"/>
            </a:spcBef>
            <a:spcAft>
              <a:spcPct val="35000"/>
            </a:spcAft>
            <a:buNone/>
          </a:pPr>
          <a:r>
            <a:rPr lang="en-US" sz="3200" b="0" kern="1200" dirty="0">
              <a:effectLst/>
            </a:rPr>
            <a:t>Is useful in any critical inquiry</a:t>
          </a:r>
        </a:p>
        <a:p>
          <a:pPr marL="0" lvl="0" indent="0" algn="r" defTabSz="1422400" rtl="0">
            <a:lnSpc>
              <a:spcPct val="90000"/>
            </a:lnSpc>
            <a:spcBef>
              <a:spcPct val="0"/>
            </a:spcBef>
            <a:spcAft>
              <a:spcPct val="35000"/>
            </a:spcAft>
            <a:buNone/>
          </a:pPr>
          <a:endParaRPr lang="en-US" sz="3200" b="0" kern="1200" dirty="0">
            <a:effectLst/>
          </a:endParaRPr>
        </a:p>
      </dsp:txBody>
      <dsp:txXfrm rot="-5400000">
        <a:off x="5671141" y="3005941"/>
        <a:ext cx="5700156" cy="1803564"/>
      </dsp:txXfrm>
    </dsp:sp>
    <dsp:sp modelId="{573265AA-1F75-4E7E-B01D-62FA53A6238A}">
      <dsp:nvSpPr>
        <dsp:cNvPr id="0" name=""/>
        <dsp:cNvSpPr/>
      </dsp:nvSpPr>
      <dsp:spPr>
        <a:xfrm>
          <a:off x="4013861" y="1816923"/>
          <a:ext cx="3372588" cy="1175659"/>
        </a:xfrm>
        <a:prstGeom prst="roundRect">
          <a:avLst/>
        </a:prstGeom>
        <a:solidFill>
          <a:schemeClr val="accent2">
            <a:tint val="40000"/>
            <a:hueOff val="0"/>
            <a:satOff val="0"/>
            <a:lumOff val="0"/>
            <a:alphaOff val="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rtl="0">
            <a:lnSpc>
              <a:spcPct val="90000"/>
            </a:lnSpc>
            <a:spcBef>
              <a:spcPct val="0"/>
            </a:spcBef>
            <a:spcAft>
              <a:spcPct val="35000"/>
            </a:spcAft>
            <a:buNone/>
          </a:pPr>
          <a:r>
            <a:rPr lang="en-US" sz="3600" b="1" i="0" kern="1200" dirty="0">
              <a:effectLst/>
            </a:rPr>
            <a:t>Phrasing is important</a:t>
          </a:r>
          <a:endParaRPr lang="en-US" sz="3600" i="0" kern="1200" dirty="0">
            <a:effectLst/>
          </a:endParaRPr>
        </a:p>
      </dsp:txBody>
      <dsp:txXfrm>
        <a:off x="4071252" y="1874314"/>
        <a:ext cx="3257806" cy="10608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7545D2-D677-4441-9439-56581425236A}">
      <dsp:nvSpPr>
        <dsp:cNvPr id="0" name=""/>
        <dsp:cNvSpPr/>
      </dsp:nvSpPr>
      <dsp:spPr>
        <a:xfrm>
          <a:off x="1680885" y="0"/>
          <a:ext cx="5355770" cy="5355770"/>
        </a:xfrm>
        <a:prstGeom prst="triangl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52F08E7B-6B25-4CE2-88C9-E2345DF57A9D}">
      <dsp:nvSpPr>
        <dsp:cNvPr id="0" name=""/>
        <dsp:cNvSpPr/>
      </dsp:nvSpPr>
      <dsp:spPr>
        <a:xfrm>
          <a:off x="3427083" y="537296"/>
          <a:ext cx="5344624" cy="1084290"/>
        </a:xfrm>
        <a:prstGeom prst="round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a:scene3d>
          <a:camera prst="orthographicFront"/>
          <a:lightRig rig="threePt" dir="t">
            <a:rot lat="0" lon="0" rev="7500000"/>
          </a:lightRig>
        </a:scene3d>
        <a:sp3d z="152400" extrusionH="63500"/>
      </dsp:spPr>
      <dsp:style>
        <a:lnRef idx="1">
          <a:schemeClr val="accent2"/>
        </a:lnRef>
        <a:fillRef idx="2">
          <a:schemeClr val="accent2"/>
        </a:fillRef>
        <a:effectRef idx="1">
          <a:schemeClr val="accent2"/>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b="0" kern="1200" dirty="0">
              <a:effectLst/>
            </a:rPr>
            <a:t>Has the effect of making the conversation more complete</a:t>
          </a:r>
        </a:p>
      </dsp:txBody>
      <dsp:txXfrm>
        <a:off x="3480014" y="590227"/>
        <a:ext cx="5238762" cy="978428"/>
      </dsp:txXfrm>
    </dsp:sp>
    <dsp:sp modelId="{0CC6C49A-9AF9-47AE-B0E9-F8CC478DA9F6}">
      <dsp:nvSpPr>
        <dsp:cNvPr id="0" name=""/>
        <dsp:cNvSpPr/>
      </dsp:nvSpPr>
      <dsp:spPr>
        <a:xfrm>
          <a:off x="3176050" y="1736783"/>
          <a:ext cx="5846690" cy="921569"/>
        </a:xfrm>
        <a:prstGeom prst="roundRect">
          <a:avLst/>
        </a:prstGeom>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6350" cap="flat" cmpd="sng" algn="ctr">
          <a:solidFill>
            <a:schemeClr val="accent3"/>
          </a:solidFill>
          <a:prstDash val="solid"/>
          <a:miter lim="800000"/>
        </a:ln>
        <a:effectLst/>
        <a:scene3d>
          <a:camera prst="orthographicFront"/>
          <a:lightRig rig="threePt" dir="t">
            <a:rot lat="0" lon="0" rev="7500000"/>
          </a:lightRig>
        </a:scene3d>
        <a:sp3d z="152400" extrusionH="63500"/>
      </dsp:spPr>
      <dsp:style>
        <a:lnRef idx="1">
          <a:schemeClr val="accent3"/>
        </a:lnRef>
        <a:fillRef idx="2">
          <a:schemeClr val="accent3"/>
        </a:fillRef>
        <a:effectRef idx="1">
          <a:schemeClr val="accent3"/>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b="0" kern="1200" dirty="0">
              <a:effectLst/>
            </a:rPr>
            <a:t>Reveals details that might otherwise be missed</a:t>
          </a:r>
        </a:p>
      </dsp:txBody>
      <dsp:txXfrm>
        <a:off x="3221037" y="1781770"/>
        <a:ext cx="5756716" cy="831595"/>
      </dsp:txXfrm>
    </dsp:sp>
    <dsp:sp modelId="{12FB1F8A-DB0A-4867-91BC-79C967B45A65}">
      <dsp:nvSpPr>
        <dsp:cNvPr id="0" name=""/>
        <dsp:cNvSpPr/>
      </dsp:nvSpPr>
      <dsp:spPr>
        <a:xfrm>
          <a:off x="3337823" y="2773548"/>
          <a:ext cx="5523143" cy="892963"/>
        </a:xfrm>
        <a:prstGeom prst="roundRect">
          <a:avLst/>
        </a:prstGeom>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6350" cap="flat" cmpd="sng" algn="ctr">
          <a:solidFill>
            <a:schemeClr val="accent4"/>
          </a:solidFill>
          <a:prstDash val="solid"/>
          <a:miter lim="800000"/>
        </a:ln>
        <a:effectLst/>
        <a:scene3d>
          <a:camera prst="orthographicFront"/>
          <a:lightRig rig="threePt" dir="t">
            <a:rot lat="0" lon="0" rev="7500000"/>
          </a:lightRig>
        </a:scene3d>
        <a:sp3d z="152400" extrusionH="63500"/>
      </dsp:spPr>
      <dsp:style>
        <a:lnRef idx="1">
          <a:schemeClr val="accent4"/>
        </a:lnRef>
        <a:fillRef idx="2">
          <a:schemeClr val="accent4"/>
        </a:fillRef>
        <a:effectRef idx="1">
          <a:schemeClr val="accent4"/>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b="0" kern="1200" dirty="0">
              <a:effectLst/>
            </a:rPr>
            <a:t>Encourages the habit of making thorough examinations</a:t>
          </a:r>
        </a:p>
      </dsp:txBody>
      <dsp:txXfrm>
        <a:off x="3381414" y="2817139"/>
        <a:ext cx="5435961" cy="805781"/>
      </dsp:txXfrm>
    </dsp:sp>
    <dsp:sp modelId="{C8B4880B-D916-401A-893F-0E600BF4DB86}">
      <dsp:nvSpPr>
        <dsp:cNvPr id="0" name=""/>
        <dsp:cNvSpPr/>
      </dsp:nvSpPr>
      <dsp:spPr>
        <a:xfrm>
          <a:off x="4874813" y="3781708"/>
          <a:ext cx="2449164" cy="921569"/>
        </a:xfrm>
        <a:prstGeom prst="roundRect">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a:scene3d>
          <a:camera prst="orthographicFront"/>
          <a:lightRig rig="threePt" dir="t">
            <a:rot lat="0" lon="0" rev="7500000"/>
          </a:lightRig>
        </a:scene3d>
        <a:sp3d z="152400" extrusionH="63500"/>
      </dsp:spPr>
      <dsp:style>
        <a:lnRef idx="1">
          <a:schemeClr val="accent6"/>
        </a:lnRef>
        <a:fillRef idx="2">
          <a:schemeClr val="accent6"/>
        </a:fillRef>
        <a:effectRef idx="1">
          <a:schemeClr val="accent6"/>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US" sz="2800" b="1" i="0" kern="1200" dirty="0">
              <a:effectLst/>
            </a:rPr>
            <a:t>Ask Frequently</a:t>
          </a:r>
        </a:p>
      </dsp:txBody>
      <dsp:txXfrm>
        <a:off x="4919800" y="3826695"/>
        <a:ext cx="2359190" cy="8315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131095-E9F4-4246-9842-07C72F123B87}">
      <dsp:nvSpPr>
        <dsp:cNvPr id="0" name=""/>
        <dsp:cNvSpPr/>
      </dsp:nvSpPr>
      <dsp:spPr>
        <a:xfrm>
          <a:off x="0" y="281038"/>
          <a:ext cx="3518065" cy="2110839"/>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en-US" sz="3200" b="0" kern="1200" dirty="0">
              <a:effectLst/>
            </a:rPr>
            <a:t>Ensures that all in the group hear each comment</a:t>
          </a:r>
        </a:p>
      </dsp:txBody>
      <dsp:txXfrm>
        <a:off x="0" y="281038"/>
        <a:ext cx="3518065" cy="2110839"/>
      </dsp:txXfrm>
    </dsp:sp>
    <dsp:sp modelId="{8A5DF3CB-ECEB-419F-9EE5-BF9B69179C0D}">
      <dsp:nvSpPr>
        <dsp:cNvPr id="0" name=""/>
        <dsp:cNvSpPr/>
      </dsp:nvSpPr>
      <dsp:spPr>
        <a:xfrm>
          <a:off x="3869871" y="281038"/>
          <a:ext cx="3518065" cy="2110839"/>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en-US" sz="3200" b="0" kern="1200" dirty="0">
              <a:effectLst/>
            </a:rPr>
            <a:t>Underscores that listening to and understanding others is important</a:t>
          </a:r>
        </a:p>
      </dsp:txBody>
      <dsp:txXfrm>
        <a:off x="3869871" y="281038"/>
        <a:ext cx="3518065" cy="2110839"/>
      </dsp:txXfrm>
    </dsp:sp>
    <dsp:sp modelId="{68F6DD16-B333-444F-BFA5-EB7B89C28EFB}">
      <dsp:nvSpPr>
        <dsp:cNvPr id="0" name=""/>
        <dsp:cNvSpPr/>
      </dsp:nvSpPr>
      <dsp:spPr>
        <a:xfrm>
          <a:off x="7739743" y="281038"/>
          <a:ext cx="3518065" cy="2110839"/>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rtl="0">
            <a:lnSpc>
              <a:spcPct val="90000"/>
            </a:lnSpc>
            <a:spcBef>
              <a:spcPct val="0"/>
            </a:spcBef>
            <a:spcAft>
              <a:spcPct val="35000"/>
            </a:spcAft>
            <a:buNone/>
          </a:pPr>
          <a:r>
            <a:rPr lang="en-US" sz="3300" b="0" kern="1200" dirty="0">
              <a:effectLst/>
            </a:rPr>
            <a:t>Indicates that you not only heard, but understand students</a:t>
          </a:r>
        </a:p>
      </dsp:txBody>
      <dsp:txXfrm>
        <a:off x="7739743" y="281038"/>
        <a:ext cx="3518065" cy="2110839"/>
      </dsp:txXfrm>
    </dsp:sp>
    <dsp:sp modelId="{14DCC28E-2C86-483D-B685-A74D7876F609}">
      <dsp:nvSpPr>
        <dsp:cNvPr id="0" name=""/>
        <dsp:cNvSpPr/>
      </dsp:nvSpPr>
      <dsp:spPr>
        <a:xfrm>
          <a:off x="1934935" y="2743684"/>
          <a:ext cx="3518065" cy="2110839"/>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rtl="0">
            <a:lnSpc>
              <a:spcPct val="90000"/>
            </a:lnSpc>
            <a:spcBef>
              <a:spcPct val="0"/>
            </a:spcBef>
            <a:spcAft>
              <a:spcPct val="35000"/>
            </a:spcAft>
            <a:buNone/>
          </a:pPr>
          <a:r>
            <a:rPr lang="en-US" sz="3300" b="0" kern="1200" dirty="0">
              <a:effectLst/>
            </a:rPr>
            <a:t>Links various ideas creating an outline for the discussion</a:t>
          </a:r>
        </a:p>
      </dsp:txBody>
      <dsp:txXfrm>
        <a:off x="1934935" y="2743684"/>
        <a:ext cx="3518065" cy="2110839"/>
      </dsp:txXfrm>
    </dsp:sp>
    <dsp:sp modelId="{E2EE7DFA-3483-4CB8-8176-9D8DCECD22EF}">
      <dsp:nvSpPr>
        <dsp:cNvPr id="0" name=""/>
        <dsp:cNvSpPr/>
      </dsp:nvSpPr>
      <dsp:spPr>
        <a:xfrm>
          <a:off x="5804807" y="2743684"/>
          <a:ext cx="3518065" cy="2110839"/>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rtl="0">
            <a:lnSpc>
              <a:spcPct val="90000"/>
            </a:lnSpc>
            <a:spcBef>
              <a:spcPct val="0"/>
            </a:spcBef>
            <a:spcAft>
              <a:spcPct val="35000"/>
            </a:spcAft>
            <a:buNone/>
          </a:pPr>
          <a:r>
            <a:rPr lang="en-US" sz="4400" b="1" i="0" kern="1200" dirty="0">
              <a:effectLst/>
            </a:rPr>
            <a:t>Paraphrasing takes practice</a:t>
          </a:r>
        </a:p>
      </dsp:txBody>
      <dsp:txXfrm>
        <a:off x="5804807" y="2743684"/>
        <a:ext cx="3518065" cy="211083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56C954-A2AF-4AE9-A7D3-94D56EBBEA52}">
      <dsp:nvSpPr>
        <dsp:cNvPr id="0" name=""/>
        <dsp:cNvSpPr/>
      </dsp:nvSpPr>
      <dsp:spPr>
        <a:xfrm>
          <a:off x="1585988" y="1523"/>
          <a:ext cx="3822120" cy="2293272"/>
        </a:xfrm>
        <a:prstGeom prst="rect">
          <a:avLst/>
        </a:prstGeom>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6350" cap="flat" cmpd="sng" algn="ctr">
          <a:solidFill>
            <a:schemeClr val="accent4"/>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99060" tIns="99060" rIns="99060" bIns="99060" numCol="1" spcCol="1270" anchor="ctr" anchorCtr="0">
          <a:noAutofit/>
        </a:bodyPr>
        <a:lstStyle/>
        <a:p>
          <a:pPr marL="0" lvl="0" indent="0" algn="ctr" defTabSz="1155700" rtl="0">
            <a:lnSpc>
              <a:spcPct val="90000"/>
            </a:lnSpc>
            <a:spcBef>
              <a:spcPct val="0"/>
            </a:spcBef>
            <a:spcAft>
              <a:spcPct val="35000"/>
            </a:spcAft>
            <a:buNone/>
          </a:pPr>
          <a:r>
            <a:rPr lang="en-US" sz="2600" b="0" kern="1200" dirty="0"/>
            <a:t>The observation, thinking, and communication skills they develop will transfer to other subjects.</a:t>
          </a:r>
        </a:p>
      </dsp:txBody>
      <dsp:txXfrm>
        <a:off x="1585988" y="1523"/>
        <a:ext cx="3822120" cy="2293272"/>
      </dsp:txXfrm>
    </dsp:sp>
    <dsp:sp modelId="{155C7016-6FC9-4FEE-9ADC-33CD0EB81F03}">
      <dsp:nvSpPr>
        <dsp:cNvPr id="0" name=""/>
        <dsp:cNvSpPr/>
      </dsp:nvSpPr>
      <dsp:spPr>
        <a:xfrm>
          <a:off x="5790321" y="1523"/>
          <a:ext cx="3822120" cy="2293272"/>
        </a:xfrm>
        <a:prstGeom prst="rect">
          <a:avLst/>
        </a:prstGeom>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en-US" sz="3200" b="0" kern="1200" dirty="0"/>
            <a:t>They can apply VTS questioning and response strategies in other situations.</a:t>
          </a:r>
        </a:p>
      </dsp:txBody>
      <dsp:txXfrm>
        <a:off x="5790321" y="1523"/>
        <a:ext cx="3822120" cy="2293272"/>
      </dsp:txXfrm>
    </dsp:sp>
    <dsp:sp modelId="{222F2298-C708-43A5-9F0B-91F7DD0E5C00}">
      <dsp:nvSpPr>
        <dsp:cNvPr id="0" name=""/>
        <dsp:cNvSpPr/>
      </dsp:nvSpPr>
      <dsp:spPr>
        <a:xfrm>
          <a:off x="3698054" y="2517350"/>
          <a:ext cx="3822120" cy="2293272"/>
        </a:xfrm>
        <a:prstGeom prst="rect">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US" sz="2800" b="0" kern="1200" dirty="0"/>
            <a:t>It will improve writing skills—images stimulate interest and ability to write.</a:t>
          </a:r>
        </a:p>
      </dsp:txBody>
      <dsp:txXfrm>
        <a:off x="3698054" y="2517350"/>
        <a:ext cx="3822120" cy="2293272"/>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5CB2E47-6F41-409B-AD22-834AE1EFF186}" type="datetimeFigureOut">
              <a:rPr lang="en-US" smtClean="0"/>
              <a:t>9/5/2023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180BE5A-9D85-4716-9443-9D9E66ACB5E5}" type="slidenum">
              <a:rPr lang="en-US" smtClean="0"/>
              <a:t>‹#›</a:t>
            </a:fld>
            <a:endParaRPr lang="en-US"/>
          </a:p>
        </p:txBody>
      </p:sp>
    </p:spTree>
    <p:extLst>
      <p:ext uri="{BB962C8B-B14F-4D97-AF65-F5344CB8AC3E}">
        <p14:creationId xmlns:p14="http://schemas.microsoft.com/office/powerpoint/2010/main" val="37887826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D6744A-403D-42A1-BFE7-61DA46EE7C6C}" type="datetimeFigureOut">
              <a:rPr lang="en-US" smtClean="0"/>
              <a:t>9/5/2023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E05635-4EFD-4447-A451-86C57984FA89}" type="slidenum">
              <a:rPr lang="en-US" smtClean="0"/>
              <a:t>‹#›</a:t>
            </a:fld>
            <a:endParaRPr lang="en-US"/>
          </a:p>
        </p:txBody>
      </p:sp>
    </p:spTree>
    <p:extLst>
      <p:ext uri="{BB962C8B-B14F-4D97-AF65-F5344CB8AC3E}">
        <p14:creationId xmlns:p14="http://schemas.microsoft.com/office/powerpoint/2010/main" val="1206602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3" name="Google Shape;103;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Introduce yourself and MHS.</a:t>
            </a:r>
            <a:endParaRPr/>
          </a:p>
        </p:txBody>
      </p:sp>
      <p:sp>
        <p:nvSpPr>
          <p:cNvPr id="104" name="Google Shape;104;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not a new technique. Teachers have been using variations</a:t>
            </a:r>
            <a:r>
              <a:rPr lang="en-US" baseline="0" dirty="0"/>
              <a:t> for years. It has simply been refined.</a:t>
            </a:r>
            <a:endParaRPr lang="en-US" dirty="0"/>
          </a:p>
        </p:txBody>
      </p:sp>
      <p:sp>
        <p:nvSpPr>
          <p:cNvPr id="4" name="Slide Number Placeholder 3"/>
          <p:cNvSpPr>
            <a:spLocks noGrp="1"/>
          </p:cNvSpPr>
          <p:nvPr>
            <p:ph type="sldNum" sz="quarter" idx="10"/>
          </p:nvPr>
        </p:nvSpPr>
        <p:spPr/>
        <p:txBody>
          <a:bodyPr/>
          <a:lstStyle/>
          <a:p>
            <a:fld id="{F1E05635-4EFD-4447-A451-86C57984FA89}" type="slidenum">
              <a:rPr lang="en-US" smtClean="0"/>
              <a:t>10</a:t>
            </a:fld>
            <a:endParaRPr lang="en-US"/>
          </a:p>
        </p:txBody>
      </p:sp>
    </p:spTree>
    <p:extLst>
      <p:ext uri="{BB962C8B-B14F-4D97-AF65-F5344CB8AC3E}">
        <p14:creationId xmlns:p14="http://schemas.microsoft.com/office/powerpoint/2010/main" val="38345581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E05635-4EFD-4447-A451-86C57984FA89}" type="slidenum">
              <a:rPr lang="en-US" smtClean="0"/>
              <a:t>11</a:t>
            </a:fld>
            <a:endParaRPr lang="en-US"/>
          </a:p>
        </p:txBody>
      </p:sp>
    </p:spTree>
    <p:extLst>
      <p:ext uri="{BB962C8B-B14F-4D97-AF65-F5344CB8AC3E}">
        <p14:creationId xmlns:p14="http://schemas.microsoft.com/office/powerpoint/2010/main" val="3548761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It enables students to use existing visual and cognitive skills to develop confidence and experience.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They learn to use what they already know … to figure out what they don’t; </a:t>
            </a:r>
            <a:r>
              <a:rPr lang="en-US" dirty="0"/>
              <a:t>VTS</a:t>
            </a:r>
            <a:r>
              <a:rPr lang="en-US" baseline="0" dirty="0"/>
              <a:t> provides a way to jumpstart a process of learning to think deeply, extending into other subject areas such as:</a:t>
            </a:r>
          </a:p>
          <a:p>
            <a:pPr marL="628650" lvl="1" indent="-171450">
              <a:buFont typeface="Arial" panose="020B0604020202020204" pitchFamily="34" charset="0"/>
              <a:buChar char="•"/>
            </a:pPr>
            <a:r>
              <a:rPr lang="en-US" baseline="0" dirty="0"/>
              <a:t>Poetry</a:t>
            </a:r>
          </a:p>
          <a:p>
            <a:pPr marL="628650" lvl="1" indent="-171450">
              <a:buFont typeface="Arial" panose="020B0604020202020204" pitchFamily="34" charset="0"/>
              <a:buChar char="•"/>
            </a:pPr>
            <a:r>
              <a:rPr lang="en-US" baseline="0" dirty="0"/>
              <a:t>Math</a:t>
            </a:r>
          </a:p>
          <a:p>
            <a:pPr marL="628650" lvl="1" indent="-171450">
              <a:buFont typeface="Arial" panose="020B0604020202020204" pitchFamily="34" charset="0"/>
              <a:buChar char="•"/>
            </a:pPr>
            <a:r>
              <a:rPr lang="en-US" baseline="0" dirty="0"/>
              <a:t>Science</a:t>
            </a:r>
          </a:p>
          <a:p>
            <a:pPr marL="628650" lvl="1" indent="-171450">
              <a:buFont typeface="Arial" panose="020B0604020202020204" pitchFamily="34" charset="0"/>
              <a:buChar char="•"/>
            </a:pPr>
            <a:r>
              <a:rPr lang="en-US" baseline="0" dirty="0"/>
              <a:t>Social Studies</a:t>
            </a:r>
          </a:p>
          <a:p>
            <a:r>
              <a:rPr lang="en-US" baseline="0" dirty="0"/>
              <a:t> </a:t>
            </a:r>
            <a:endParaRPr lang="en-US" dirty="0"/>
          </a:p>
        </p:txBody>
      </p:sp>
      <p:sp>
        <p:nvSpPr>
          <p:cNvPr id="4" name="Slide Number Placeholder 3"/>
          <p:cNvSpPr>
            <a:spLocks noGrp="1"/>
          </p:cNvSpPr>
          <p:nvPr>
            <p:ph type="sldNum" sz="quarter" idx="10"/>
          </p:nvPr>
        </p:nvSpPr>
        <p:spPr/>
        <p:txBody>
          <a:bodyPr/>
          <a:lstStyle/>
          <a:p>
            <a:fld id="{F1E05635-4EFD-4447-A451-86C57984FA89}" type="slidenum">
              <a:rPr lang="en-US" smtClean="0"/>
              <a:t>2</a:t>
            </a:fld>
            <a:endParaRPr lang="en-US"/>
          </a:p>
        </p:txBody>
      </p:sp>
    </p:spTree>
    <p:extLst>
      <p:ext uri="{BB962C8B-B14F-4D97-AF65-F5344CB8AC3E}">
        <p14:creationId xmlns:p14="http://schemas.microsoft.com/office/powerpoint/2010/main" val="3579157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 analysis aligns closely to </a:t>
            </a:r>
            <a:r>
              <a:rPr lang="en-US" baseline="0" dirty="0"/>
              <a:t>the CC reading standards and assessment and strengthens these foundational skills.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Thinking skills that become habitual.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Oral and written language literacy improves.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Visual literacy improves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Collaborative interactions occur.</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Students practice finding supporting evidence and making evidence-based</a:t>
            </a:r>
            <a:r>
              <a:rPr lang="en-US" sz="1200" kern="1200" baseline="0" dirty="0">
                <a:solidFill>
                  <a:schemeClr val="tx1"/>
                </a:solidFill>
                <a:effectLst/>
                <a:latin typeface="+mn-lt"/>
                <a:ea typeface="+mn-ea"/>
                <a:cs typeface="+mn-cs"/>
              </a:rPr>
              <a:t> claims.</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1E05635-4EFD-4447-A451-86C57984FA89}" type="slidenum">
              <a:rPr lang="en-US" smtClean="0"/>
              <a:t>3</a:t>
            </a:fld>
            <a:endParaRPr lang="en-US"/>
          </a:p>
        </p:txBody>
      </p:sp>
    </p:spTree>
    <p:extLst>
      <p:ext uri="{BB962C8B-B14F-4D97-AF65-F5344CB8AC3E}">
        <p14:creationId xmlns:p14="http://schemas.microsoft.com/office/powerpoint/2010/main" val="3964781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does it work? The teacher:</a:t>
            </a:r>
          </a:p>
          <a:p>
            <a:endParaRPr lang="en-US" dirty="0"/>
          </a:p>
          <a:p>
            <a:pPr marL="171450" indent="-171450">
              <a:buFont typeface="Arial" panose="020B0604020202020204" pitchFamily="34" charset="0"/>
              <a:buChar char="•"/>
            </a:pPr>
            <a:r>
              <a:rPr lang="en-US" dirty="0"/>
              <a:t>Asks “What’s going on here?” to initiate discovery. </a:t>
            </a:r>
          </a:p>
          <a:p>
            <a:pPr marL="171450" indent="-171450">
              <a:buFont typeface="Arial" panose="020B0604020202020204" pitchFamily="34" charset="0"/>
              <a:buChar char="•"/>
            </a:pPr>
            <a:r>
              <a:rPr lang="en-US" dirty="0"/>
              <a:t>Listens carefully to every answer and then acknowledges it by paraphrasing (NOT by praising).</a:t>
            </a:r>
          </a:p>
          <a:p>
            <a:pPr marL="171450" indent="-171450">
              <a:buFont typeface="Arial" panose="020B0604020202020204" pitchFamily="34" charset="0"/>
              <a:buChar char="•"/>
            </a:pPr>
            <a:r>
              <a:rPr lang="en-US" dirty="0"/>
              <a:t>Facilitates by linking opinions and by helping students produce a variety of viewpoints.</a:t>
            </a:r>
          </a:p>
          <a:p>
            <a:pPr marL="171450" indent="-171450">
              <a:buFont typeface="Arial" panose="020B0604020202020204" pitchFamily="34" charset="0"/>
              <a:buChar char="•"/>
            </a:pPr>
            <a:r>
              <a:rPr lang="en-US" dirty="0"/>
              <a:t>Asks students “What do you see that makes you say that” so that they learn to back up their claims with evidence.</a:t>
            </a:r>
          </a:p>
          <a:p>
            <a:pPr marL="171450" indent="-171450">
              <a:buFont typeface="Arial" panose="020B0604020202020204" pitchFamily="34" charset="0"/>
              <a:buChar char="•"/>
            </a:pPr>
            <a:r>
              <a:rPr lang="en-US" dirty="0"/>
              <a:t>Encourages further discussion by asking “What more can you find?”</a:t>
            </a:r>
          </a:p>
        </p:txBody>
      </p:sp>
      <p:sp>
        <p:nvSpPr>
          <p:cNvPr id="4" name="Slide Number Placeholder 3"/>
          <p:cNvSpPr>
            <a:spLocks noGrp="1"/>
          </p:cNvSpPr>
          <p:nvPr>
            <p:ph type="sldNum" sz="quarter" idx="10"/>
          </p:nvPr>
        </p:nvSpPr>
        <p:spPr/>
        <p:txBody>
          <a:bodyPr/>
          <a:lstStyle/>
          <a:p>
            <a:fld id="{F1E05635-4EFD-4447-A451-86C57984FA89}" type="slidenum">
              <a:rPr lang="en-US" smtClean="0"/>
              <a:t>4</a:t>
            </a:fld>
            <a:endParaRPr lang="en-US"/>
          </a:p>
        </p:txBody>
      </p:sp>
    </p:spTree>
    <p:extLst>
      <p:ext uri="{BB962C8B-B14F-4D97-AF65-F5344CB8AC3E}">
        <p14:creationId xmlns:p14="http://schemas.microsoft.com/office/powerpoint/2010/main" val="971083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only three questions used during the whole process.  It is important to ask these as they are written.</a:t>
            </a:r>
          </a:p>
        </p:txBody>
      </p:sp>
      <p:sp>
        <p:nvSpPr>
          <p:cNvPr id="4" name="Slide Number Placeholder 3"/>
          <p:cNvSpPr>
            <a:spLocks noGrp="1"/>
          </p:cNvSpPr>
          <p:nvPr>
            <p:ph type="sldNum" sz="quarter" idx="10"/>
          </p:nvPr>
        </p:nvSpPr>
        <p:spPr/>
        <p:txBody>
          <a:bodyPr/>
          <a:lstStyle/>
          <a:p>
            <a:fld id="{F1E05635-4EFD-4447-A451-86C57984FA89}" type="slidenum">
              <a:rPr lang="en-US" smtClean="0"/>
              <a:t>5</a:t>
            </a:fld>
            <a:endParaRPr lang="en-US"/>
          </a:p>
        </p:txBody>
      </p:sp>
    </p:spTree>
    <p:extLst>
      <p:ext uri="{BB962C8B-B14F-4D97-AF65-F5344CB8AC3E}">
        <p14:creationId xmlns:p14="http://schemas.microsoft.com/office/powerpoint/2010/main" val="39945681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Asking “what’s going on here” or “what’s going on in this image” rather than “what do you see” opens the door for nonvisual responses. It’s more than what they </a:t>
            </a:r>
            <a:r>
              <a:rPr lang="en-US" i="1" dirty="0"/>
              <a:t>see—</a:t>
            </a:r>
            <a:r>
              <a:rPr lang="en-US" i="0" dirty="0"/>
              <a:t>it’s the inferences they make (about story, emotion, etc.)</a:t>
            </a:r>
            <a:endParaRPr lang="en-US" dirty="0"/>
          </a:p>
        </p:txBody>
      </p:sp>
      <p:sp>
        <p:nvSpPr>
          <p:cNvPr id="4" name="Slide Number Placeholder 3"/>
          <p:cNvSpPr>
            <a:spLocks noGrp="1"/>
          </p:cNvSpPr>
          <p:nvPr>
            <p:ph type="sldNum" sz="quarter" idx="10"/>
          </p:nvPr>
        </p:nvSpPr>
        <p:spPr/>
        <p:txBody>
          <a:bodyPr/>
          <a:lstStyle/>
          <a:p>
            <a:fld id="{F1E05635-4EFD-4447-A451-86C57984FA89}" type="slidenum">
              <a:rPr lang="en-US" smtClean="0"/>
              <a:t>6</a:t>
            </a:fld>
            <a:endParaRPr lang="en-US"/>
          </a:p>
        </p:txBody>
      </p:sp>
    </p:spTree>
    <p:extLst>
      <p:ext uri="{BB962C8B-B14F-4D97-AF65-F5344CB8AC3E}">
        <p14:creationId xmlns:p14="http://schemas.microsoft.com/office/powerpoint/2010/main" val="40762339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E05635-4EFD-4447-A451-86C57984FA89}" type="slidenum">
              <a:rPr lang="en-US" smtClean="0"/>
              <a:t>7</a:t>
            </a:fld>
            <a:endParaRPr lang="en-US"/>
          </a:p>
        </p:txBody>
      </p:sp>
    </p:spTree>
    <p:extLst>
      <p:ext uri="{BB962C8B-B14F-4D97-AF65-F5344CB8AC3E}">
        <p14:creationId xmlns:p14="http://schemas.microsoft.com/office/powerpoint/2010/main" val="7897960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E05635-4EFD-4447-A451-86C57984FA89}" type="slidenum">
              <a:rPr lang="en-US" smtClean="0"/>
              <a:t>8</a:t>
            </a:fld>
            <a:endParaRPr lang="en-US"/>
          </a:p>
        </p:txBody>
      </p:sp>
    </p:spTree>
    <p:extLst>
      <p:ext uri="{BB962C8B-B14F-4D97-AF65-F5344CB8AC3E}">
        <p14:creationId xmlns:p14="http://schemas.microsoft.com/office/powerpoint/2010/main" val="30608348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Paraphrasing is hard. It takes practice.</a:t>
            </a:r>
            <a:r>
              <a:rPr lang="en-US" baseline="0" dirty="0"/>
              <a:t>  You as the facilitator need to remain neutral and not add any of your comments, thoughts or suggestions. No “GOOD POINT” or “INTERESTING”. </a:t>
            </a:r>
          </a:p>
          <a:p>
            <a:endParaRPr lang="en-US" baseline="0" dirty="0"/>
          </a:p>
          <a:p>
            <a:r>
              <a:rPr lang="en-US" baseline="0" dirty="0"/>
              <a:t>If you paraphrase instead of praise, everyone’s answer has equal value.</a:t>
            </a:r>
            <a:endParaRPr lang="en-US" dirty="0"/>
          </a:p>
        </p:txBody>
      </p:sp>
      <p:sp>
        <p:nvSpPr>
          <p:cNvPr id="4" name="Slide Number Placeholder 3"/>
          <p:cNvSpPr>
            <a:spLocks noGrp="1"/>
          </p:cNvSpPr>
          <p:nvPr>
            <p:ph type="sldNum" sz="quarter" idx="10"/>
          </p:nvPr>
        </p:nvSpPr>
        <p:spPr/>
        <p:txBody>
          <a:bodyPr/>
          <a:lstStyle/>
          <a:p>
            <a:fld id="{F1E05635-4EFD-4447-A451-86C57984FA89}" type="slidenum">
              <a:rPr lang="en-US" smtClean="0"/>
              <a:t>9</a:t>
            </a:fld>
            <a:endParaRPr lang="en-US"/>
          </a:p>
        </p:txBody>
      </p:sp>
    </p:spTree>
    <p:extLst>
      <p:ext uri="{BB962C8B-B14F-4D97-AF65-F5344CB8AC3E}">
        <p14:creationId xmlns:p14="http://schemas.microsoft.com/office/powerpoint/2010/main" val="3220114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28" name="Date Placeholder 27"/>
          <p:cNvSpPr>
            <a:spLocks noGrp="1"/>
          </p:cNvSpPr>
          <p:nvPr>
            <p:ph type="dt" sz="half" idx="10"/>
          </p:nvPr>
        </p:nvSpPr>
        <p:spPr/>
        <p:txBody>
          <a:bodyPr/>
          <a:lstStyle/>
          <a:p>
            <a:fld id="{349BF3EA-1A78-4F07-BDC0-C8A1BD461199}" type="datetimeFigureOut">
              <a:rPr lang="en-US" smtClean="0"/>
              <a:t>9/5/2023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01CF334-2D5C-4859-84A6-CA7E6E43FAEB}" type="slidenum">
              <a:rPr lang="en-US" smtClean="0"/>
              <a:t>‹#›</a:t>
            </a:fld>
            <a:endParaRPr lang="en-US"/>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chemeClr val="bg1"/>
                </a:solidFill>
              </a:defRPr>
            </a:lvl1pPr>
          </a:lstStyle>
          <a:p>
            <a:r>
              <a:rPr kumimoji="0" lang="en-US"/>
              <a:t>Click to edit Master title style</a:t>
            </a:r>
            <a:endParaRPr kumimoji="0" lang="en-US" dirty="0"/>
          </a:p>
        </p:txBody>
      </p:sp>
    </p:spTree>
    <p:extLst>
      <p:ext uri="{BB962C8B-B14F-4D97-AF65-F5344CB8AC3E}">
        <p14:creationId xmlns:p14="http://schemas.microsoft.com/office/powerpoint/2010/main" val="2400697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49BF3EA-1A78-4F07-BDC0-C8A1BD461199}" type="datetimeFigureOut">
              <a:rPr lang="en-US" smtClean="0"/>
              <a:t>9/5/2023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3207736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49BF3EA-1A78-4F07-BDC0-C8A1BD461199}" type="datetimeFigureOut">
              <a:rPr lang="en-US" smtClean="0"/>
              <a:t>9/5/2023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Vertical Title 1"/>
          <p:cNvSpPr>
            <a:spLocks noGrp="1"/>
          </p:cNvSpPr>
          <p:nvPr>
            <p:ph type="title" orient="vert"/>
          </p:nvPr>
        </p:nvSpPr>
        <p:spPr>
          <a:xfrm>
            <a:off x="8839200" y="274642"/>
            <a:ext cx="2682240" cy="5851525"/>
          </a:xfrm>
        </p:spPr>
        <p:txBody>
          <a:bodyPr vert="eaVert"/>
          <a:lstStyle/>
          <a:p>
            <a:r>
              <a:rPr kumimoji="0" lang="en-US"/>
              <a:t>Click to edit Master title style</a:t>
            </a:r>
          </a:p>
        </p:txBody>
      </p:sp>
    </p:spTree>
    <p:extLst>
      <p:ext uri="{BB962C8B-B14F-4D97-AF65-F5344CB8AC3E}">
        <p14:creationId xmlns:p14="http://schemas.microsoft.com/office/powerpoint/2010/main" val="3923587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7"/>
        <p:cNvGrpSpPr/>
        <p:nvPr/>
      </p:nvGrpSpPr>
      <p:grpSpPr>
        <a:xfrm>
          <a:off x="0" y="0"/>
          <a:ext cx="0" cy="0"/>
          <a:chOff x="0" y="0"/>
          <a:chExt cx="0" cy="0"/>
        </a:xfrm>
      </p:grpSpPr>
      <p:sp>
        <p:nvSpPr>
          <p:cNvPr id="18" name="Google Shape;18;p2"/>
          <p:cNvSpPr/>
          <p:nvPr/>
        </p:nvSpPr>
        <p:spPr>
          <a:xfrm>
            <a:off x="0" y="0"/>
            <a:ext cx="121920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9" name="Google Shape;19;p2"/>
          <p:cNvSpPr/>
          <p:nvPr/>
        </p:nvSpPr>
        <p:spPr>
          <a:xfrm>
            <a:off x="87084" y="69756"/>
            <a:ext cx="12017829" cy="6692201"/>
          </a:xfrm>
          <a:prstGeom prst="roundRect">
            <a:avLst>
              <a:gd name="adj" fmla="val 4929"/>
            </a:avLst>
          </a:prstGeom>
          <a:blipFill rotWithShape="1">
            <a:blip r:embed="rId2">
              <a:alphaModFix/>
            </a:blip>
            <a:tile tx="0" ty="0" sx="55000" sy="55000" flip="none" algn="tl"/>
          </a:blipFill>
          <a:ln w="9525" cap="sq"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0" name="Google Shape;20;p2"/>
          <p:cNvSpPr txBox="1">
            <a:spLocks noGrp="1"/>
          </p:cNvSpPr>
          <p:nvPr>
            <p:ph type="dt" idx="10"/>
          </p:nvPr>
        </p:nvSpPr>
        <p:spPr>
          <a:xfrm>
            <a:off x="8229600" y="6191250"/>
            <a:ext cx="3302000" cy="47625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
          <p:cNvSpPr txBox="1">
            <a:spLocks noGrp="1"/>
          </p:cNvSpPr>
          <p:nvPr>
            <p:ph type="ftr" idx="11"/>
          </p:nvPr>
        </p:nvSpPr>
        <p:spPr>
          <a:xfrm>
            <a:off x="1219200" y="6172200"/>
            <a:ext cx="5283200" cy="4572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2"/>
          <p:cNvSpPr>
            <a:spLocks noGrp="1"/>
          </p:cNvSpPr>
          <p:nvPr>
            <p:ph type="sldNum" idx="12"/>
          </p:nvPr>
        </p:nvSpPr>
        <p:spPr>
          <a:xfrm>
            <a:off x="195072" y="6210300"/>
            <a:ext cx="609600" cy="457200"/>
          </a:xfrm>
          <a:prstGeom prst="ellipse">
            <a:avLst/>
          </a:prstGeom>
          <a:solidFill>
            <a:schemeClr val="accent1"/>
          </a:solidFill>
          <a:ln>
            <a:noFill/>
          </a:ln>
        </p:spPr>
        <p:txBody>
          <a:bodyPr spcFirstLastPara="1" wrap="square" lIns="0" tIns="0" rIns="0" bIns="0" anchor="ctr" anchorCtr="1">
            <a:noAutofit/>
          </a:bodyPr>
          <a:lstStyle>
            <a:lvl1pPr marL="0" lvl="0" indent="0" algn="ctr">
              <a:spcBef>
                <a:spcPts val="0"/>
              </a:spcBef>
              <a:buNone/>
              <a:defRPr sz="1400" b="0" i="0" u="none" strike="noStrike" cap="none">
                <a:solidFill>
                  <a:srgbClr val="FFFFFF"/>
                </a:solidFill>
                <a:latin typeface="Cambria"/>
                <a:ea typeface="Cambria"/>
                <a:cs typeface="Cambria"/>
                <a:sym typeface="Cambria"/>
              </a:defRPr>
            </a:lvl1pPr>
            <a:lvl2pPr marL="0" lvl="1" indent="0" algn="ctr">
              <a:spcBef>
                <a:spcPts val="0"/>
              </a:spcBef>
              <a:buNone/>
              <a:defRPr sz="1400" b="0" i="0" u="none" strike="noStrike" cap="none">
                <a:solidFill>
                  <a:srgbClr val="FFFFFF"/>
                </a:solidFill>
                <a:latin typeface="Cambria"/>
                <a:ea typeface="Cambria"/>
                <a:cs typeface="Cambria"/>
                <a:sym typeface="Cambria"/>
              </a:defRPr>
            </a:lvl2pPr>
            <a:lvl3pPr marL="0" lvl="2" indent="0" algn="ctr">
              <a:spcBef>
                <a:spcPts val="0"/>
              </a:spcBef>
              <a:buNone/>
              <a:defRPr sz="1400" b="0" i="0" u="none" strike="noStrike" cap="none">
                <a:solidFill>
                  <a:srgbClr val="FFFFFF"/>
                </a:solidFill>
                <a:latin typeface="Cambria"/>
                <a:ea typeface="Cambria"/>
                <a:cs typeface="Cambria"/>
                <a:sym typeface="Cambria"/>
              </a:defRPr>
            </a:lvl3pPr>
            <a:lvl4pPr marL="0" lvl="3" indent="0" algn="ctr">
              <a:spcBef>
                <a:spcPts val="0"/>
              </a:spcBef>
              <a:buNone/>
              <a:defRPr sz="1400" b="0" i="0" u="none" strike="noStrike" cap="none">
                <a:solidFill>
                  <a:srgbClr val="FFFFFF"/>
                </a:solidFill>
                <a:latin typeface="Cambria"/>
                <a:ea typeface="Cambria"/>
                <a:cs typeface="Cambria"/>
                <a:sym typeface="Cambria"/>
              </a:defRPr>
            </a:lvl4pPr>
            <a:lvl5pPr marL="0" lvl="4" indent="0" algn="ctr">
              <a:spcBef>
                <a:spcPts val="0"/>
              </a:spcBef>
              <a:buNone/>
              <a:defRPr sz="1400" b="0" i="0" u="none" strike="noStrike" cap="none">
                <a:solidFill>
                  <a:srgbClr val="FFFFFF"/>
                </a:solidFill>
                <a:latin typeface="Cambria"/>
                <a:ea typeface="Cambria"/>
                <a:cs typeface="Cambria"/>
                <a:sym typeface="Cambria"/>
              </a:defRPr>
            </a:lvl5pPr>
            <a:lvl6pPr marL="0" lvl="5" indent="0" algn="ctr">
              <a:spcBef>
                <a:spcPts val="0"/>
              </a:spcBef>
              <a:buNone/>
              <a:defRPr sz="1400" b="0" i="0" u="none" strike="noStrike" cap="none">
                <a:solidFill>
                  <a:srgbClr val="FFFFFF"/>
                </a:solidFill>
                <a:latin typeface="Cambria"/>
                <a:ea typeface="Cambria"/>
                <a:cs typeface="Cambria"/>
                <a:sym typeface="Cambria"/>
              </a:defRPr>
            </a:lvl6pPr>
            <a:lvl7pPr marL="0" lvl="6" indent="0" algn="ctr">
              <a:spcBef>
                <a:spcPts val="0"/>
              </a:spcBef>
              <a:buNone/>
              <a:defRPr sz="1400" b="0" i="0" u="none" strike="noStrike" cap="none">
                <a:solidFill>
                  <a:srgbClr val="FFFFFF"/>
                </a:solidFill>
                <a:latin typeface="Cambria"/>
                <a:ea typeface="Cambria"/>
                <a:cs typeface="Cambria"/>
                <a:sym typeface="Cambria"/>
              </a:defRPr>
            </a:lvl7pPr>
            <a:lvl8pPr marL="0" lvl="7" indent="0" algn="ctr">
              <a:spcBef>
                <a:spcPts val="0"/>
              </a:spcBef>
              <a:buNone/>
              <a:defRPr sz="1400" b="0" i="0" u="none" strike="noStrike" cap="none">
                <a:solidFill>
                  <a:srgbClr val="FFFFFF"/>
                </a:solidFill>
                <a:latin typeface="Cambria"/>
                <a:ea typeface="Cambria"/>
                <a:cs typeface="Cambria"/>
                <a:sym typeface="Cambria"/>
              </a:defRPr>
            </a:lvl8pPr>
            <a:lvl9pPr marL="0" lvl="8" indent="0" algn="ctr">
              <a:spcBef>
                <a:spcPts val="0"/>
              </a:spcBef>
              <a:buNone/>
              <a:defRPr sz="1400" b="0" i="0" u="none" strike="noStrike" cap="none">
                <a:solidFill>
                  <a:srgbClr val="FFFFFF"/>
                </a:solidFill>
                <a:latin typeface="Cambria"/>
                <a:ea typeface="Cambria"/>
                <a:cs typeface="Cambria"/>
                <a:sym typeface="Cambria"/>
              </a:defRPr>
            </a:lvl9pPr>
          </a:lstStyle>
          <a:p>
            <a:pPr marL="0" lvl="0" indent="0" algn="ctr" rtl="0">
              <a:spcBef>
                <a:spcPts val="0"/>
              </a:spcBef>
              <a:spcAft>
                <a:spcPts val="0"/>
              </a:spcAft>
              <a:buNone/>
            </a:pPr>
            <a:fld id="{00000000-1234-1234-1234-123412341234}" type="slidenum">
              <a:rPr lang="en-US"/>
              <a:t>‹#›</a:t>
            </a:fld>
            <a:endParaRPr/>
          </a:p>
        </p:txBody>
      </p:sp>
      <p:sp>
        <p:nvSpPr>
          <p:cNvPr id="23" name="Google Shape;23;p2"/>
          <p:cNvSpPr/>
          <p:nvPr/>
        </p:nvSpPr>
        <p:spPr>
          <a:xfrm>
            <a:off x="83909" y="1449304"/>
            <a:ext cx="12028716" cy="1527349"/>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4" name="Google Shape;24;p2"/>
          <p:cNvSpPr/>
          <p:nvPr/>
        </p:nvSpPr>
        <p:spPr>
          <a:xfrm>
            <a:off x="83909" y="1396720"/>
            <a:ext cx="12028716" cy="120580"/>
          </a:xfrm>
          <a:prstGeom prst="rect">
            <a:avLst/>
          </a:prstGeom>
          <a:solidFill>
            <a:srgbClr val="E6AFA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5" name="Google Shape;25;p2"/>
          <p:cNvSpPr/>
          <p:nvPr/>
        </p:nvSpPr>
        <p:spPr>
          <a:xfrm>
            <a:off x="83909" y="2976649"/>
            <a:ext cx="12028716" cy="110532"/>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6" name="Google Shape;26;p2"/>
          <p:cNvSpPr txBox="1">
            <a:spLocks noGrp="1"/>
          </p:cNvSpPr>
          <p:nvPr>
            <p:ph type="subTitle" idx="1"/>
          </p:nvPr>
        </p:nvSpPr>
        <p:spPr>
          <a:xfrm>
            <a:off x="1727200" y="3200400"/>
            <a:ext cx="8534400" cy="1600200"/>
          </a:xfrm>
          <a:prstGeom prst="rect">
            <a:avLst/>
          </a:prstGeom>
          <a:noFill/>
          <a:ln>
            <a:noFill/>
          </a:ln>
        </p:spPr>
        <p:txBody>
          <a:bodyPr spcFirstLastPara="1" wrap="square" lIns="91425" tIns="45700" rIns="91425" bIns="45700" anchor="t" anchorCtr="0">
            <a:normAutofit/>
          </a:bodyPr>
          <a:lstStyle>
            <a:lvl1pPr lvl="0" algn="ctr">
              <a:spcBef>
                <a:spcPts val="580"/>
              </a:spcBef>
              <a:spcAft>
                <a:spcPts val="0"/>
              </a:spcAft>
              <a:buSzPts val="2210"/>
              <a:buNone/>
              <a:defRPr sz="2600">
                <a:solidFill>
                  <a:schemeClr val="dk2"/>
                </a:solidFill>
              </a:defRPr>
            </a:lvl1pPr>
            <a:lvl2pPr lvl="1" algn="ctr">
              <a:spcBef>
                <a:spcPts val="370"/>
              </a:spcBef>
              <a:spcAft>
                <a:spcPts val="0"/>
              </a:spcAft>
              <a:buSzPts val="1530"/>
              <a:buNone/>
              <a:defRPr/>
            </a:lvl2pPr>
            <a:lvl3pPr lvl="2" algn="ctr">
              <a:spcBef>
                <a:spcPts val="370"/>
              </a:spcBef>
              <a:spcAft>
                <a:spcPts val="0"/>
              </a:spcAft>
              <a:buSzPts val="1530"/>
              <a:buNone/>
              <a:defRPr/>
            </a:lvl3pPr>
            <a:lvl4pPr lvl="3" algn="ctr">
              <a:spcBef>
                <a:spcPts val="370"/>
              </a:spcBef>
              <a:spcAft>
                <a:spcPts val="0"/>
              </a:spcAft>
              <a:buSzPts val="1440"/>
              <a:buNone/>
              <a:defRPr/>
            </a:lvl4pPr>
            <a:lvl5pPr lvl="4" algn="ctr">
              <a:spcBef>
                <a:spcPts val="370"/>
              </a:spcBef>
              <a:spcAft>
                <a:spcPts val="0"/>
              </a:spcAft>
              <a:buSzPts val="1800"/>
              <a:buNone/>
              <a:defRPr/>
            </a:lvl5pPr>
            <a:lvl6pPr lvl="5" algn="ctr">
              <a:spcBef>
                <a:spcPts val="370"/>
              </a:spcBef>
              <a:spcAft>
                <a:spcPts val="0"/>
              </a:spcAft>
              <a:buSzPts val="1800"/>
              <a:buNone/>
              <a:defRPr/>
            </a:lvl6pPr>
            <a:lvl7pPr lvl="6" algn="ctr">
              <a:spcBef>
                <a:spcPts val="370"/>
              </a:spcBef>
              <a:spcAft>
                <a:spcPts val="0"/>
              </a:spcAft>
              <a:buSzPts val="1800"/>
              <a:buNone/>
              <a:defRPr/>
            </a:lvl7pPr>
            <a:lvl8pPr lvl="7" algn="ctr">
              <a:spcBef>
                <a:spcPts val="370"/>
              </a:spcBef>
              <a:spcAft>
                <a:spcPts val="0"/>
              </a:spcAft>
              <a:buSzPts val="1800"/>
              <a:buNone/>
              <a:defRPr/>
            </a:lvl8pPr>
            <a:lvl9pPr lvl="8" algn="ctr">
              <a:spcBef>
                <a:spcPts val="370"/>
              </a:spcBef>
              <a:spcAft>
                <a:spcPts val="0"/>
              </a:spcAft>
              <a:buSzPts val="1800"/>
              <a:buNone/>
              <a:defRPr/>
            </a:lvl9pPr>
          </a:lstStyle>
          <a:p>
            <a:endParaRPr/>
          </a:p>
        </p:txBody>
      </p:sp>
      <p:sp>
        <p:nvSpPr>
          <p:cNvPr id="27" name="Google Shape;27;p2"/>
          <p:cNvSpPr txBox="1">
            <a:spLocks noGrp="1"/>
          </p:cNvSpPr>
          <p:nvPr>
            <p:ph type="ctrTitle"/>
          </p:nvPr>
        </p:nvSpPr>
        <p:spPr>
          <a:xfrm>
            <a:off x="609600" y="1505931"/>
            <a:ext cx="10972800" cy="1470025"/>
          </a:xfrm>
          <a:prstGeom prst="rect">
            <a:avLst/>
          </a:prstGeom>
          <a:noFill/>
          <a:ln>
            <a:noFill/>
          </a:ln>
        </p:spPr>
        <p:txBody>
          <a:bodyPr spcFirstLastPara="1" wrap="square" lIns="91425" tIns="45700" rIns="91425" bIns="91425" anchor="ctr" anchorCtr="0">
            <a:normAutofit/>
          </a:bodyPr>
          <a:lstStyle>
            <a:lvl1pPr lvl="0" algn="ctr">
              <a:spcBef>
                <a:spcPts val="0"/>
              </a:spcBef>
              <a:spcAft>
                <a:spcPts val="0"/>
              </a:spcAft>
              <a:buClr>
                <a:schemeClr val="lt1"/>
              </a:buClr>
              <a:buSzPts val="4000"/>
              <a:buFont typeface="Cambria"/>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2891911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8"/>
        <p:cNvGrpSpPr/>
        <p:nvPr/>
      </p:nvGrpSpPr>
      <p:grpSpPr>
        <a:xfrm>
          <a:off x="0" y="0"/>
          <a:ext cx="0" cy="0"/>
          <a:chOff x="0" y="0"/>
          <a:chExt cx="0" cy="0"/>
        </a:xfrm>
      </p:grpSpPr>
      <p:sp>
        <p:nvSpPr>
          <p:cNvPr id="29" name="Google Shape;29;p3"/>
          <p:cNvSpPr txBox="1">
            <a:spLocks noGrp="1"/>
          </p:cNvSpPr>
          <p:nvPr>
            <p:ph type="dt" idx="10"/>
          </p:nvPr>
        </p:nvSpPr>
        <p:spPr>
          <a:xfrm>
            <a:off x="8229600" y="6191250"/>
            <a:ext cx="3302000" cy="47625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3"/>
          <p:cNvSpPr txBox="1">
            <a:spLocks noGrp="1"/>
          </p:cNvSpPr>
          <p:nvPr>
            <p:ph type="ftr" idx="11"/>
          </p:nvPr>
        </p:nvSpPr>
        <p:spPr>
          <a:xfrm>
            <a:off x="1219200" y="6172200"/>
            <a:ext cx="5283200" cy="4572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3"/>
          <p:cNvSpPr>
            <a:spLocks noGrp="1"/>
          </p:cNvSpPr>
          <p:nvPr>
            <p:ph type="sldNum" idx="12"/>
          </p:nvPr>
        </p:nvSpPr>
        <p:spPr>
          <a:xfrm>
            <a:off x="195072" y="6210300"/>
            <a:ext cx="609600" cy="457200"/>
          </a:xfrm>
          <a:prstGeom prst="ellipse">
            <a:avLst/>
          </a:prstGeom>
          <a:solidFill>
            <a:schemeClr val="accent1"/>
          </a:solidFill>
          <a:ln>
            <a:noFill/>
          </a:ln>
        </p:spPr>
        <p:txBody>
          <a:bodyPr spcFirstLastPara="1" wrap="square" lIns="0" tIns="0" rIns="0" bIns="0" anchor="ctr" anchorCtr="1">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
        <p:nvSpPr>
          <p:cNvPr id="32" name="Google Shape;32;p3"/>
          <p:cNvSpPr txBox="1">
            <a:spLocks noGrp="1"/>
          </p:cNvSpPr>
          <p:nvPr>
            <p:ph type="body" idx="1"/>
          </p:nvPr>
        </p:nvSpPr>
        <p:spPr>
          <a:xfrm>
            <a:off x="1219200" y="1447800"/>
            <a:ext cx="10363200" cy="4572000"/>
          </a:xfrm>
          <a:prstGeom prst="rect">
            <a:avLst/>
          </a:prstGeom>
          <a:noFill/>
          <a:ln>
            <a:noFill/>
          </a:ln>
        </p:spPr>
        <p:txBody>
          <a:bodyPr spcFirstLastPara="1" wrap="square" lIns="91425" tIns="45700" rIns="91425" bIns="45700" anchor="t" anchorCtr="0">
            <a:normAutofit/>
          </a:bodyPr>
          <a:lstStyle>
            <a:lvl1pPr marL="457200" lvl="0" indent="-325755" algn="l">
              <a:spcBef>
                <a:spcPts val="580"/>
              </a:spcBef>
              <a:spcAft>
                <a:spcPts val="0"/>
              </a:spcAft>
              <a:buSzPts val="1530"/>
              <a:buChar char="⚫"/>
              <a:defRPr/>
            </a:lvl1pPr>
            <a:lvl2pPr marL="914400" lvl="1" indent="-325755" algn="l">
              <a:spcBef>
                <a:spcPts val="370"/>
              </a:spcBef>
              <a:spcAft>
                <a:spcPts val="0"/>
              </a:spcAft>
              <a:buSzPts val="1530"/>
              <a:buChar char="⚫"/>
              <a:defRPr/>
            </a:lvl2pPr>
            <a:lvl3pPr marL="1371600" lvl="2" indent="-325755" algn="l">
              <a:spcBef>
                <a:spcPts val="370"/>
              </a:spcBef>
              <a:spcAft>
                <a:spcPts val="0"/>
              </a:spcAft>
              <a:buSzPts val="1530"/>
              <a:buChar char="⚫"/>
              <a:defRPr/>
            </a:lvl3pPr>
            <a:lvl4pPr marL="1828800" lvl="3" indent="-320039" algn="l">
              <a:spcBef>
                <a:spcPts val="370"/>
              </a:spcBef>
              <a:spcAft>
                <a:spcPts val="0"/>
              </a:spcAft>
              <a:buSzPts val="1440"/>
              <a:buChar char="⚫"/>
              <a:defRPr/>
            </a:lvl4pPr>
            <a:lvl5pPr marL="2286000" lvl="4" indent="-342900" algn="l">
              <a:spcBef>
                <a:spcPts val="370"/>
              </a:spcBef>
              <a:spcAft>
                <a:spcPts val="0"/>
              </a:spcAft>
              <a:buSzPts val="1800"/>
              <a:buChar char="o"/>
              <a:defRPr/>
            </a:lvl5pPr>
            <a:lvl6pPr marL="2743200" lvl="5" indent="-342900" algn="l">
              <a:spcBef>
                <a:spcPts val="370"/>
              </a:spcBef>
              <a:spcAft>
                <a:spcPts val="0"/>
              </a:spcAft>
              <a:buSzPts val="1800"/>
              <a:buChar char="•"/>
              <a:defRPr/>
            </a:lvl6pPr>
            <a:lvl7pPr marL="3200400" lvl="6" indent="-342900" algn="l">
              <a:spcBef>
                <a:spcPts val="370"/>
              </a:spcBef>
              <a:spcAft>
                <a:spcPts val="0"/>
              </a:spcAft>
              <a:buSzPts val="1800"/>
              <a:buChar char="•"/>
              <a:defRPr/>
            </a:lvl7pPr>
            <a:lvl8pPr marL="3657600" lvl="7" indent="-342900" algn="l">
              <a:spcBef>
                <a:spcPts val="370"/>
              </a:spcBef>
              <a:spcAft>
                <a:spcPts val="0"/>
              </a:spcAft>
              <a:buSzPts val="1800"/>
              <a:buChar char="•"/>
              <a:defRPr/>
            </a:lvl8pPr>
            <a:lvl9pPr marL="4114800" lvl="8" indent="-342900" algn="l">
              <a:spcBef>
                <a:spcPts val="370"/>
              </a:spcBef>
              <a:spcAft>
                <a:spcPts val="0"/>
              </a:spcAft>
              <a:buSzPts val="1800"/>
              <a:buChar char="•"/>
              <a:defRPr/>
            </a:lvl9pPr>
          </a:lstStyle>
          <a:p>
            <a:endParaRPr/>
          </a:p>
        </p:txBody>
      </p:sp>
      <p:sp>
        <p:nvSpPr>
          <p:cNvPr id="33" name="Google Shape;33;p3"/>
          <p:cNvSpPr txBox="1">
            <a:spLocks noGrp="1"/>
          </p:cNvSpPr>
          <p:nvPr>
            <p:ph type="title"/>
          </p:nvPr>
        </p:nvSpPr>
        <p:spPr>
          <a:xfrm>
            <a:off x="1219200" y="274638"/>
            <a:ext cx="10363200" cy="1143000"/>
          </a:xfrm>
          <a:prstGeom prst="rect">
            <a:avLst/>
          </a:prstGeom>
          <a:noFill/>
          <a:ln>
            <a:noFill/>
          </a:ln>
        </p:spPr>
        <p:txBody>
          <a:bodyPr spcFirstLastPara="1" wrap="square" lIns="91425" tIns="45700" rIns="91425" bIns="91425" anchor="b"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979967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4"/>
        <p:cNvGrpSpPr/>
        <p:nvPr/>
      </p:nvGrpSpPr>
      <p:grpSpPr>
        <a:xfrm>
          <a:off x="0" y="0"/>
          <a:ext cx="0" cy="0"/>
          <a:chOff x="0" y="0"/>
          <a:chExt cx="0" cy="0"/>
        </a:xfrm>
      </p:grpSpPr>
      <p:sp>
        <p:nvSpPr>
          <p:cNvPr id="35" name="Google Shape;35;p4"/>
          <p:cNvSpPr txBox="1">
            <a:spLocks noGrp="1"/>
          </p:cNvSpPr>
          <p:nvPr>
            <p:ph type="dt" idx="10"/>
          </p:nvPr>
        </p:nvSpPr>
        <p:spPr>
          <a:xfrm>
            <a:off x="8229600" y="6191250"/>
            <a:ext cx="3302000" cy="47625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4"/>
          <p:cNvSpPr txBox="1">
            <a:spLocks noGrp="1"/>
          </p:cNvSpPr>
          <p:nvPr>
            <p:ph type="ftr" idx="11"/>
          </p:nvPr>
        </p:nvSpPr>
        <p:spPr>
          <a:xfrm>
            <a:off x="1219200" y="6172200"/>
            <a:ext cx="5283200" cy="4572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4"/>
          <p:cNvSpPr>
            <a:spLocks noGrp="1"/>
          </p:cNvSpPr>
          <p:nvPr>
            <p:ph type="sldNum" idx="12"/>
          </p:nvPr>
        </p:nvSpPr>
        <p:spPr>
          <a:xfrm>
            <a:off x="195072" y="6210300"/>
            <a:ext cx="609600" cy="457200"/>
          </a:xfrm>
          <a:prstGeom prst="ellipse">
            <a:avLst/>
          </a:prstGeom>
          <a:solidFill>
            <a:schemeClr val="accent1"/>
          </a:solidFill>
          <a:ln>
            <a:noFill/>
          </a:ln>
        </p:spPr>
        <p:txBody>
          <a:bodyPr spcFirstLastPara="1" wrap="square" lIns="0" tIns="0" rIns="0" bIns="0" anchor="ctr" anchorCtr="1">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263499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38"/>
        <p:cNvGrpSpPr/>
        <p:nvPr/>
      </p:nvGrpSpPr>
      <p:grpSpPr>
        <a:xfrm>
          <a:off x="0" y="0"/>
          <a:ext cx="0" cy="0"/>
          <a:chOff x="0" y="0"/>
          <a:chExt cx="0" cy="0"/>
        </a:xfrm>
      </p:grpSpPr>
      <p:sp>
        <p:nvSpPr>
          <p:cNvPr id="39" name="Google Shape;39;p5"/>
          <p:cNvSpPr/>
          <p:nvPr/>
        </p:nvSpPr>
        <p:spPr>
          <a:xfrm>
            <a:off x="0" y="0"/>
            <a:ext cx="121920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0" name="Google Shape;40;p5"/>
          <p:cNvSpPr/>
          <p:nvPr/>
        </p:nvSpPr>
        <p:spPr>
          <a:xfrm>
            <a:off x="87084" y="69756"/>
            <a:ext cx="12017829" cy="6692201"/>
          </a:xfrm>
          <a:prstGeom prst="roundRect">
            <a:avLst>
              <a:gd name="adj" fmla="val 4929"/>
            </a:avLst>
          </a:prstGeom>
          <a:blipFill rotWithShape="1">
            <a:blip r:embed="rId2">
              <a:alphaModFix/>
            </a:blip>
            <a:tile tx="0" ty="0" sx="55000" sy="55000" flip="none" algn="tl"/>
          </a:blipFill>
          <a:ln w="9525" cap="sq"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1" name="Google Shape;41;p5"/>
          <p:cNvSpPr txBox="1">
            <a:spLocks noGrp="1"/>
          </p:cNvSpPr>
          <p:nvPr>
            <p:ph type="dt" idx="10"/>
          </p:nvPr>
        </p:nvSpPr>
        <p:spPr>
          <a:xfrm>
            <a:off x="8229600" y="6191250"/>
            <a:ext cx="3302000" cy="47625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5"/>
          <p:cNvSpPr txBox="1">
            <a:spLocks noGrp="1"/>
          </p:cNvSpPr>
          <p:nvPr>
            <p:ph type="ftr" idx="11"/>
          </p:nvPr>
        </p:nvSpPr>
        <p:spPr>
          <a:xfrm>
            <a:off x="1066800" y="6172200"/>
            <a:ext cx="5334000" cy="4572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5"/>
          <p:cNvSpPr/>
          <p:nvPr/>
        </p:nvSpPr>
        <p:spPr>
          <a:xfrm rot="10800000" flipH="1">
            <a:off x="92550" y="2376830"/>
            <a:ext cx="12018020" cy="9144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4" name="Google Shape;44;p5"/>
          <p:cNvSpPr/>
          <p:nvPr/>
        </p:nvSpPr>
        <p:spPr>
          <a:xfrm>
            <a:off x="92195" y="2341476"/>
            <a:ext cx="12018375" cy="45719"/>
          </a:xfrm>
          <a:prstGeom prst="rect">
            <a:avLst/>
          </a:prstGeom>
          <a:solidFill>
            <a:srgbClr val="E6AFA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5" name="Google Shape;45;p5"/>
          <p:cNvSpPr/>
          <p:nvPr/>
        </p:nvSpPr>
        <p:spPr>
          <a:xfrm>
            <a:off x="91075" y="2468880"/>
            <a:ext cx="12019495" cy="45720"/>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6" name="Google Shape;46;p5"/>
          <p:cNvSpPr>
            <a:spLocks noGrp="1"/>
          </p:cNvSpPr>
          <p:nvPr>
            <p:ph type="sldNum" idx="12"/>
          </p:nvPr>
        </p:nvSpPr>
        <p:spPr>
          <a:xfrm>
            <a:off x="195072" y="6208776"/>
            <a:ext cx="609600" cy="457200"/>
          </a:xfrm>
          <a:prstGeom prst="ellipse">
            <a:avLst/>
          </a:prstGeom>
          <a:solidFill>
            <a:schemeClr val="accent1"/>
          </a:solidFill>
          <a:ln>
            <a:noFill/>
          </a:ln>
        </p:spPr>
        <p:txBody>
          <a:bodyPr spcFirstLastPara="1" wrap="square" lIns="0" tIns="0" rIns="0" bIns="0" anchor="ctr" anchorCtr="1">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
        <p:nvSpPr>
          <p:cNvPr id="47" name="Google Shape;47;p5"/>
          <p:cNvSpPr txBox="1">
            <a:spLocks noGrp="1"/>
          </p:cNvSpPr>
          <p:nvPr>
            <p:ph type="body" idx="1"/>
          </p:nvPr>
        </p:nvSpPr>
        <p:spPr>
          <a:xfrm>
            <a:off x="963084" y="2547938"/>
            <a:ext cx="10363200" cy="1338262"/>
          </a:xfrm>
          <a:prstGeom prst="rect">
            <a:avLst/>
          </a:prstGeom>
          <a:noFill/>
          <a:ln>
            <a:noFill/>
          </a:ln>
        </p:spPr>
        <p:txBody>
          <a:bodyPr spcFirstLastPara="1" wrap="square" lIns="91425" tIns="45700" rIns="91425" bIns="45700" anchor="t" anchorCtr="0">
            <a:normAutofit/>
          </a:bodyPr>
          <a:lstStyle>
            <a:lvl1pPr marL="457200" lvl="0" indent="-228600" algn="l">
              <a:spcBef>
                <a:spcPts val="580"/>
              </a:spcBef>
              <a:spcAft>
                <a:spcPts val="0"/>
              </a:spcAft>
              <a:buSzPts val="2040"/>
              <a:buNone/>
              <a:defRPr sz="2400">
                <a:solidFill>
                  <a:schemeClr val="dk2"/>
                </a:solidFill>
              </a:defRPr>
            </a:lvl1pPr>
            <a:lvl2pPr marL="914400" lvl="1" indent="-228600" algn="l">
              <a:spcBef>
                <a:spcPts val="370"/>
              </a:spcBef>
              <a:spcAft>
                <a:spcPts val="0"/>
              </a:spcAft>
              <a:buSzPts val="1530"/>
              <a:buNone/>
              <a:defRPr sz="1800">
                <a:solidFill>
                  <a:srgbClr val="888888"/>
                </a:solidFill>
              </a:defRPr>
            </a:lvl2pPr>
            <a:lvl3pPr marL="1371600" lvl="2" indent="-228600" algn="l">
              <a:spcBef>
                <a:spcPts val="370"/>
              </a:spcBef>
              <a:spcAft>
                <a:spcPts val="0"/>
              </a:spcAft>
              <a:buSzPts val="1360"/>
              <a:buNone/>
              <a:defRPr sz="1600">
                <a:solidFill>
                  <a:srgbClr val="888888"/>
                </a:solidFill>
              </a:defRPr>
            </a:lvl3pPr>
            <a:lvl4pPr marL="1828800" lvl="3" indent="-228600" algn="l">
              <a:spcBef>
                <a:spcPts val="370"/>
              </a:spcBef>
              <a:spcAft>
                <a:spcPts val="0"/>
              </a:spcAft>
              <a:buSzPts val="1120"/>
              <a:buNone/>
              <a:defRPr sz="1400">
                <a:solidFill>
                  <a:srgbClr val="888888"/>
                </a:solidFill>
              </a:defRPr>
            </a:lvl4pPr>
            <a:lvl5pPr marL="2286000" lvl="4" indent="-228600" algn="l">
              <a:spcBef>
                <a:spcPts val="370"/>
              </a:spcBef>
              <a:spcAft>
                <a:spcPts val="0"/>
              </a:spcAft>
              <a:buSzPts val="1400"/>
              <a:buFont typeface="Calibri"/>
              <a:buNone/>
              <a:defRPr sz="1400">
                <a:solidFill>
                  <a:srgbClr val="888888"/>
                </a:solidFill>
              </a:defRPr>
            </a:lvl5pPr>
            <a:lvl6pPr marL="2743200" lvl="5" indent="-342900" algn="l">
              <a:spcBef>
                <a:spcPts val="370"/>
              </a:spcBef>
              <a:spcAft>
                <a:spcPts val="0"/>
              </a:spcAft>
              <a:buSzPts val="1800"/>
              <a:buChar char="•"/>
              <a:defRPr/>
            </a:lvl6pPr>
            <a:lvl7pPr marL="3200400" lvl="6" indent="-342900" algn="l">
              <a:spcBef>
                <a:spcPts val="370"/>
              </a:spcBef>
              <a:spcAft>
                <a:spcPts val="0"/>
              </a:spcAft>
              <a:buSzPts val="1800"/>
              <a:buChar char="•"/>
              <a:defRPr/>
            </a:lvl7pPr>
            <a:lvl8pPr marL="3657600" lvl="7" indent="-342900" algn="l">
              <a:spcBef>
                <a:spcPts val="370"/>
              </a:spcBef>
              <a:spcAft>
                <a:spcPts val="0"/>
              </a:spcAft>
              <a:buSzPts val="1800"/>
              <a:buChar char="•"/>
              <a:defRPr/>
            </a:lvl8pPr>
            <a:lvl9pPr marL="4114800" lvl="8" indent="-342900" algn="l">
              <a:spcBef>
                <a:spcPts val="370"/>
              </a:spcBef>
              <a:spcAft>
                <a:spcPts val="0"/>
              </a:spcAft>
              <a:buSzPts val="1800"/>
              <a:buChar char="•"/>
              <a:defRPr/>
            </a:lvl9pPr>
          </a:lstStyle>
          <a:p>
            <a:endParaRPr/>
          </a:p>
        </p:txBody>
      </p:sp>
      <p:sp>
        <p:nvSpPr>
          <p:cNvPr id="48" name="Google Shape;48;p5"/>
          <p:cNvSpPr txBox="1">
            <a:spLocks noGrp="1"/>
          </p:cNvSpPr>
          <p:nvPr>
            <p:ph type="title"/>
          </p:nvPr>
        </p:nvSpPr>
        <p:spPr>
          <a:xfrm>
            <a:off x="963084" y="952501"/>
            <a:ext cx="10363200" cy="1362075"/>
          </a:xfrm>
          <a:prstGeom prst="rect">
            <a:avLst/>
          </a:prstGeom>
          <a:noFill/>
          <a:ln>
            <a:noFill/>
          </a:ln>
        </p:spPr>
        <p:txBody>
          <a:bodyPr spcFirstLastPara="1" wrap="square" lIns="91425" tIns="45700" rIns="91425" bIns="91425" anchor="b" anchorCtr="0">
            <a:normAutofit/>
          </a:bodyPr>
          <a:lstStyle>
            <a:lvl1pPr lvl="0" algn="l">
              <a:spcBef>
                <a:spcPts val="0"/>
              </a:spcBef>
              <a:spcAft>
                <a:spcPts val="0"/>
              </a:spcAft>
              <a:buClr>
                <a:schemeClr val="dk2"/>
              </a:buClr>
              <a:buSzPts val="4000"/>
              <a:buFont typeface="Cambria"/>
              <a:buNone/>
              <a:defRPr sz="4000" b="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1478924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49"/>
        <p:cNvGrpSpPr/>
        <p:nvPr/>
      </p:nvGrpSpPr>
      <p:grpSpPr>
        <a:xfrm>
          <a:off x="0" y="0"/>
          <a:ext cx="0" cy="0"/>
          <a:chOff x="0" y="0"/>
          <a:chExt cx="0" cy="0"/>
        </a:xfrm>
      </p:grpSpPr>
      <p:sp>
        <p:nvSpPr>
          <p:cNvPr id="50" name="Google Shape;50;p6"/>
          <p:cNvSpPr txBox="1">
            <a:spLocks noGrp="1"/>
          </p:cNvSpPr>
          <p:nvPr>
            <p:ph type="dt" idx="10"/>
          </p:nvPr>
        </p:nvSpPr>
        <p:spPr>
          <a:xfrm>
            <a:off x="8229600" y="6191250"/>
            <a:ext cx="3302000" cy="47625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6"/>
          <p:cNvSpPr txBox="1">
            <a:spLocks noGrp="1"/>
          </p:cNvSpPr>
          <p:nvPr>
            <p:ph type="ftr" idx="11"/>
          </p:nvPr>
        </p:nvSpPr>
        <p:spPr>
          <a:xfrm>
            <a:off x="1219200" y="6172200"/>
            <a:ext cx="5283200" cy="4572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6"/>
          <p:cNvSpPr>
            <a:spLocks noGrp="1"/>
          </p:cNvSpPr>
          <p:nvPr>
            <p:ph type="sldNum" idx="12"/>
          </p:nvPr>
        </p:nvSpPr>
        <p:spPr>
          <a:xfrm>
            <a:off x="195072" y="6210300"/>
            <a:ext cx="609600" cy="457200"/>
          </a:xfrm>
          <a:prstGeom prst="ellipse">
            <a:avLst/>
          </a:prstGeom>
          <a:solidFill>
            <a:schemeClr val="accent1"/>
          </a:solidFill>
          <a:ln>
            <a:noFill/>
          </a:ln>
        </p:spPr>
        <p:txBody>
          <a:bodyPr spcFirstLastPara="1" wrap="square" lIns="0" tIns="0" rIns="0" bIns="0" anchor="ctr" anchorCtr="1">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
        <p:nvSpPr>
          <p:cNvPr id="53" name="Google Shape;53;p6"/>
          <p:cNvSpPr txBox="1">
            <a:spLocks noGrp="1"/>
          </p:cNvSpPr>
          <p:nvPr>
            <p:ph type="body" idx="1"/>
          </p:nvPr>
        </p:nvSpPr>
        <p:spPr>
          <a:xfrm>
            <a:off x="6578600" y="1447800"/>
            <a:ext cx="4998720" cy="4572000"/>
          </a:xfrm>
          <a:prstGeom prst="rect">
            <a:avLst/>
          </a:prstGeom>
          <a:noFill/>
          <a:ln>
            <a:noFill/>
          </a:ln>
        </p:spPr>
        <p:txBody>
          <a:bodyPr spcFirstLastPara="1" wrap="square" lIns="91425" tIns="45700" rIns="91425" bIns="45700" anchor="t" anchorCtr="0">
            <a:normAutofit/>
          </a:bodyPr>
          <a:lstStyle>
            <a:lvl1pPr marL="457200" lvl="0" indent="-325755" algn="l">
              <a:spcBef>
                <a:spcPts val="580"/>
              </a:spcBef>
              <a:spcAft>
                <a:spcPts val="0"/>
              </a:spcAft>
              <a:buSzPts val="1530"/>
              <a:buChar char="⚫"/>
              <a:defRPr/>
            </a:lvl1pPr>
            <a:lvl2pPr marL="914400" lvl="1" indent="-325755" algn="l">
              <a:spcBef>
                <a:spcPts val="370"/>
              </a:spcBef>
              <a:spcAft>
                <a:spcPts val="0"/>
              </a:spcAft>
              <a:buSzPts val="1530"/>
              <a:buChar char="⚫"/>
              <a:defRPr/>
            </a:lvl2pPr>
            <a:lvl3pPr marL="1371600" lvl="2" indent="-325755" algn="l">
              <a:spcBef>
                <a:spcPts val="370"/>
              </a:spcBef>
              <a:spcAft>
                <a:spcPts val="0"/>
              </a:spcAft>
              <a:buSzPts val="1530"/>
              <a:buChar char="⚫"/>
              <a:defRPr/>
            </a:lvl3pPr>
            <a:lvl4pPr marL="1828800" lvl="3" indent="-320039" algn="l">
              <a:spcBef>
                <a:spcPts val="370"/>
              </a:spcBef>
              <a:spcAft>
                <a:spcPts val="0"/>
              </a:spcAft>
              <a:buSzPts val="1440"/>
              <a:buChar char="⚫"/>
              <a:defRPr/>
            </a:lvl4pPr>
            <a:lvl5pPr marL="2286000" lvl="4" indent="-342900" algn="l">
              <a:spcBef>
                <a:spcPts val="370"/>
              </a:spcBef>
              <a:spcAft>
                <a:spcPts val="0"/>
              </a:spcAft>
              <a:buSzPts val="1800"/>
              <a:buChar char="o"/>
              <a:defRPr/>
            </a:lvl5pPr>
            <a:lvl6pPr marL="2743200" lvl="5" indent="-342900" algn="l">
              <a:spcBef>
                <a:spcPts val="370"/>
              </a:spcBef>
              <a:spcAft>
                <a:spcPts val="0"/>
              </a:spcAft>
              <a:buSzPts val="1800"/>
              <a:buChar char="•"/>
              <a:defRPr/>
            </a:lvl6pPr>
            <a:lvl7pPr marL="3200400" lvl="6" indent="-342900" algn="l">
              <a:spcBef>
                <a:spcPts val="370"/>
              </a:spcBef>
              <a:spcAft>
                <a:spcPts val="0"/>
              </a:spcAft>
              <a:buSzPts val="1800"/>
              <a:buChar char="•"/>
              <a:defRPr/>
            </a:lvl7pPr>
            <a:lvl8pPr marL="3657600" lvl="7" indent="-342900" algn="l">
              <a:spcBef>
                <a:spcPts val="370"/>
              </a:spcBef>
              <a:spcAft>
                <a:spcPts val="0"/>
              </a:spcAft>
              <a:buSzPts val="1800"/>
              <a:buChar char="•"/>
              <a:defRPr/>
            </a:lvl8pPr>
            <a:lvl9pPr marL="4114800" lvl="8" indent="-342900" algn="l">
              <a:spcBef>
                <a:spcPts val="370"/>
              </a:spcBef>
              <a:spcAft>
                <a:spcPts val="0"/>
              </a:spcAft>
              <a:buSzPts val="1800"/>
              <a:buChar char="•"/>
              <a:defRPr/>
            </a:lvl9pPr>
          </a:lstStyle>
          <a:p>
            <a:endParaRPr/>
          </a:p>
        </p:txBody>
      </p:sp>
      <p:sp>
        <p:nvSpPr>
          <p:cNvPr id="54" name="Google Shape;54;p6"/>
          <p:cNvSpPr txBox="1">
            <a:spLocks noGrp="1"/>
          </p:cNvSpPr>
          <p:nvPr>
            <p:ph type="body" idx="2"/>
          </p:nvPr>
        </p:nvSpPr>
        <p:spPr>
          <a:xfrm>
            <a:off x="1219200" y="1447800"/>
            <a:ext cx="4998720" cy="4572000"/>
          </a:xfrm>
          <a:prstGeom prst="rect">
            <a:avLst/>
          </a:prstGeom>
          <a:noFill/>
          <a:ln>
            <a:noFill/>
          </a:ln>
        </p:spPr>
        <p:txBody>
          <a:bodyPr spcFirstLastPara="1" wrap="square" lIns="91425" tIns="45700" rIns="91425" bIns="45700" anchor="t" anchorCtr="0">
            <a:normAutofit/>
          </a:bodyPr>
          <a:lstStyle>
            <a:lvl1pPr marL="457200" lvl="0" indent="-325755" algn="l">
              <a:spcBef>
                <a:spcPts val="580"/>
              </a:spcBef>
              <a:spcAft>
                <a:spcPts val="0"/>
              </a:spcAft>
              <a:buSzPts val="1530"/>
              <a:buChar char="⚫"/>
              <a:defRPr/>
            </a:lvl1pPr>
            <a:lvl2pPr marL="914400" lvl="1" indent="-325755" algn="l">
              <a:spcBef>
                <a:spcPts val="370"/>
              </a:spcBef>
              <a:spcAft>
                <a:spcPts val="0"/>
              </a:spcAft>
              <a:buSzPts val="1530"/>
              <a:buChar char="⚫"/>
              <a:defRPr/>
            </a:lvl2pPr>
            <a:lvl3pPr marL="1371600" lvl="2" indent="-325755" algn="l">
              <a:spcBef>
                <a:spcPts val="370"/>
              </a:spcBef>
              <a:spcAft>
                <a:spcPts val="0"/>
              </a:spcAft>
              <a:buSzPts val="1530"/>
              <a:buChar char="⚫"/>
              <a:defRPr/>
            </a:lvl3pPr>
            <a:lvl4pPr marL="1828800" lvl="3" indent="-320039" algn="l">
              <a:spcBef>
                <a:spcPts val="370"/>
              </a:spcBef>
              <a:spcAft>
                <a:spcPts val="0"/>
              </a:spcAft>
              <a:buSzPts val="1440"/>
              <a:buChar char="⚫"/>
              <a:defRPr/>
            </a:lvl4pPr>
            <a:lvl5pPr marL="2286000" lvl="4" indent="-342900" algn="l">
              <a:spcBef>
                <a:spcPts val="370"/>
              </a:spcBef>
              <a:spcAft>
                <a:spcPts val="0"/>
              </a:spcAft>
              <a:buSzPts val="1800"/>
              <a:buChar char="o"/>
              <a:defRPr/>
            </a:lvl5pPr>
            <a:lvl6pPr marL="2743200" lvl="5" indent="-342900" algn="l">
              <a:spcBef>
                <a:spcPts val="370"/>
              </a:spcBef>
              <a:spcAft>
                <a:spcPts val="0"/>
              </a:spcAft>
              <a:buSzPts val="1800"/>
              <a:buChar char="•"/>
              <a:defRPr/>
            </a:lvl6pPr>
            <a:lvl7pPr marL="3200400" lvl="6" indent="-342900" algn="l">
              <a:spcBef>
                <a:spcPts val="370"/>
              </a:spcBef>
              <a:spcAft>
                <a:spcPts val="0"/>
              </a:spcAft>
              <a:buSzPts val="1800"/>
              <a:buChar char="•"/>
              <a:defRPr/>
            </a:lvl7pPr>
            <a:lvl8pPr marL="3657600" lvl="7" indent="-342900" algn="l">
              <a:spcBef>
                <a:spcPts val="370"/>
              </a:spcBef>
              <a:spcAft>
                <a:spcPts val="0"/>
              </a:spcAft>
              <a:buSzPts val="1800"/>
              <a:buChar char="•"/>
              <a:defRPr/>
            </a:lvl8pPr>
            <a:lvl9pPr marL="4114800" lvl="8" indent="-342900" algn="l">
              <a:spcBef>
                <a:spcPts val="370"/>
              </a:spcBef>
              <a:spcAft>
                <a:spcPts val="0"/>
              </a:spcAft>
              <a:buSzPts val="1800"/>
              <a:buChar char="•"/>
              <a:defRPr/>
            </a:lvl9pPr>
          </a:lstStyle>
          <a:p>
            <a:endParaRPr/>
          </a:p>
        </p:txBody>
      </p:sp>
      <p:sp>
        <p:nvSpPr>
          <p:cNvPr id="55" name="Google Shape;55;p6"/>
          <p:cNvSpPr txBox="1">
            <a:spLocks noGrp="1"/>
          </p:cNvSpPr>
          <p:nvPr>
            <p:ph type="title"/>
          </p:nvPr>
        </p:nvSpPr>
        <p:spPr>
          <a:xfrm>
            <a:off x="1219200" y="274638"/>
            <a:ext cx="10363200" cy="1143000"/>
          </a:xfrm>
          <a:prstGeom prst="rect">
            <a:avLst/>
          </a:prstGeom>
          <a:noFill/>
          <a:ln>
            <a:noFill/>
          </a:ln>
        </p:spPr>
        <p:txBody>
          <a:bodyPr spcFirstLastPara="1" wrap="square" lIns="91425" tIns="45700" rIns="91425" bIns="91425" anchor="b"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3208866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56"/>
        <p:cNvGrpSpPr/>
        <p:nvPr/>
      </p:nvGrpSpPr>
      <p:grpSpPr>
        <a:xfrm>
          <a:off x="0" y="0"/>
          <a:ext cx="0" cy="0"/>
          <a:chOff x="0" y="0"/>
          <a:chExt cx="0" cy="0"/>
        </a:xfrm>
      </p:grpSpPr>
      <p:sp>
        <p:nvSpPr>
          <p:cNvPr id="57" name="Google Shape;57;p7"/>
          <p:cNvSpPr txBox="1">
            <a:spLocks noGrp="1"/>
          </p:cNvSpPr>
          <p:nvPr>
            <p:ph type="dt" idx="10"/>
          </p:nvPr>
        </p:nvSpPr>
        <p:spPr>
          <a:xfrm>
            <a:off x="8229600" y="6191250"/>
            <a:ext cx="3302000" cy="47625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7"/>
          <p:cNvSpPr txBox="1">
            <a:spLocks noGrp="1"/>
          </p:cNvSpPr>
          <p:nvPr>
            <p:ph type="ftr" idx="11"/>
          </p:nvPr>
        </p:nvSpPr>
        <p:spPr>
          <a:xfrm>
            <a:off x="1219200" y="6172200"/>
            <a:ext cx="5283200" cy="4572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7"/>
          <p:cNvSpPr>
            <a:spLocks noGrp="1"/>
          </p:cNvSpPr>
          <p:nvPr>
            <p:ph type="sldNum" idx="12"/>
          </p:nvPr>
        </p:nvSpPr>
        <p:spPr>
          <a:xfrm>
            <a:off x="195072" y="6210300"/>
            <a:ext cx="609600" cy="457200"/>
          </a:xfrm>
          <a:prstGeom prst="ellipse">
            <a:avLst/>
          </a:prstGeom>
          <a:solidFill>
            <a:schemeClr val="accent1"/>
          </a:solidFill>
          <a:ln>
            <a:noFill/>
          </a:ln>
        </p:spPr>
        <p:txBody>
          <a:bodyPr spcFirstLastPara="1" wrap="square" lIns="0" tIns="0" rIns="0" bIns="0" anchor="ctr" anchorCtr="1">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
        <p:nvSpPr>
          <p:cNvPr id="60" name="Google Shape;60;p7"/>
          <p:cNvSpPr txBox="1">
            <a:spLocks noGrp="1"/>
          </p:cNvSpPr>
          <p:nvPr>
            <p:ph type="body" idx="1"/>
          </p:nvPr>
        </p:nvSpPr>
        <p:spPr>
          <a:xfrm>
            <a:off x="6604000" y="2247900"/>
            <a:ext cx="4978400" cy="3886200"/>
          </a:xfrm>
          <a:prstGeom prst="rect">
            <a:avLst/>
          </a:prstGeom>
          <a:noFill/>
          <a:ln>
            <a:noFill/>
          </a:ln>
        </p:spPr>
        <p:txBody>
          <a:bodyPr spcFirstLastPara="1" wrap="square" lIns="91425" tIns="45700" rIns="91425" bIns="45700" anchor="t" anchorCtr="0">
            <a:normAutofit/>
          </a:bodyPr>
          <a:lstStyle>
            <a:lvl1pPr marL="457200" lvl="0" indent="-325755" algn="l">
              <a:spcBef>
                <a:spcPts val="580"/>
              </a:spcBef>
              <a:spcAft>
                <a:spcPts val="0"/>
              </a:spcAft>
              <a:buSzPts val="1530"/>
              <a:buChar char="⚫"/>
              <a:defRPr/>
            </a:lvl1pPr>
            <a:lvl2pPr marL="914400" lvl="1" indent="-325755" algn="l">
              <a:spcBef>
                <a:spcPts val="370"/>
              </a:spcBef>
              <a:spcAft>
                <a:spcPts val="0"/>
              </a:spcAft>
              <a:buSzPts val="1530"/>
              <a:buChar char="⚫"/>
              <a:defRPr/>
            </a:lvl2pPr>
            <a:lvl3pPr marL="1371600" lvl="2" indent="-325755" algn="l">
              <a:spcBef>
                <a:spcPts val="370"/>
              </a:spcBef>
              <a:spcAft>
                <a:spcPts val="0"/>
              </a:spcAft>
              <a:buSzPts val="1530"/>
              <a:buChar char="⚫"/>
              <a:defRPr/>
            </a:lvl3pPr>
            <a:lvl4pPr marL="1828800" lvl="3" indent="-320039" algn="l">
              <a:spcBef>
                <a:spcPts val="370"/>
              </a:spcBef>
              <a:spcAft>
                <a:spcPts val="0"/>
              </a:spcAft>
              <a:buSzPts val="1440"/>
              <a:buChar char="⚫"/>
              <a:defRPr/>
            </a:lvl4pPr>
            <a:lvl5pPr marL="2286000" lvl="4" indent="-342900" algn="l">
              <a:spcBef>
                <a:spcPts val="370"/>
              </a:spcBef>
              <a:spcAft>
                <a:spcPts val="0"/>
              </a:spcAft>
              <a:buSzPts val="1800"/>
              <a:buChar char="o"/>
              <a:defRPr/>
            </a:lvl5pPr>
            <a:lvl6pPr marL="2743200" lvl="5" indent="-342900" algn="l">
              <a:spcBef>
                <a:spcPts val="370"/>
              </a:spcBef>
              <a:spcAft>
                <a:spcPts val="0"/>
              </a:spcAft>
              <a:buSzPts val="1800"/>
              <a:buChar char="•"/>
              <a:defRPr/>
            </a:lvl6pPr>
            <a:lvl7pPr marL="3200400" lvl="6" indent="-342900" algn="l">
              <a:spcBef>
                <a:spcPts val="370"/>
              </a:spcBef>
              <a:spcAft>
                <a:spcPts val="0"/>
              </a:spcAft>
              <a:buSzPts val="1800"/>
              <a:buChar char="•"/>
              <a:defRPr/>
            </a:lvl7pPr>
            <a:lvl8pPr marL="3657600" lvl="7" indent="-342900" algn="l">
              <a:spcBef>
                <a:spcPts val="370"/>
              </a:spcBef>
              <a:spcAft>
                <a:spcPts val="0"/>
              </a:spcAft>
              <a:buSzPts val="1800"/>
              <a:buChar char="•"/>
              <a:defRPr/>
            </a:lvl8pPr>
            <a:lvl9pPr marL="4114800" lvl="8" indent="-342900" algn="l">
              <a:spcBef>
                <a:spcPts val="370"/>
              </a:spcBef>
              <a:spcAft>
                <a:spcPts val="0"/>
              </a:spcAft>
              <a:buSzPts val="1800"/>
              <a:buChar char="•"/>
              <a:defRPr/>
            </a:lvl9pPr>
          </a:lstStyle>
          <a:p>
            <a:endParaRPr/>
          </a:p>
        </p:txBody>
      </p:sp>
      <p:sp>
        <p:nvSpPr>
          <p:cNvPr id="61" name="Google Shape;61;p7"/>
          <p:cNvSpPr txBox="1">
            <a:spLocks noGrp="1"/>
          </p:cNvSpPr>
          <p:nvPr>
            <p:ph type="body" idx="2"/>
          </p:nvPr>
        </p:nvSpPr>
        <p:spPr>
          <a:xfrm>
            <a:off x="6604000" y="1447800"/>
            <a:ext cx="4978400" cy="762000"/>
          </a:xfrm>
          <a:prstGeom prst="rect">
            <a:avLst/>
          </a:prstGeom>
          <a:noFill/>
          <a:ln>
            <a:noFill/>
          </a:ln>
        </p:spPr>
        <p:txBody>
          <a:bodyPr spcFirstLastPara="1" wrap="square" lIns="91425" tIns="45700" rIns="91425" bIns="45700" anchor="b" anchorCtr="0">
            <a:noAutofit/>
          </a:bodyPr>
          <a:lstStyle>
            <a:lvl1pPr marL="457200" lvl="0" indent="-228600" algn="l">
              <a:spcBef>
                <a:spcPts val="580"/>
              </a:spcBef>
              <a:spcAft>
                <a:spcPts val="0"/>
              </a:spcAft>
              <a:buSzPts val="2040"/>
              <a:buNone/>
              <a:defRPr sz="2400" b="1">
                <a:solidFill>
                  <a:schemeClr val="accent1"/>
                </a:solidFill>
                <a:latin typeface="Cambria"/>
                <a:ea typeface="Cambria"/>
                <a:cs typeface="Cambria"/>
                <a:sym typeface="Cambria"/>
              </a:defRPr>
            </a:lvl1pPr>
            <a:lvl2pPr marL="914400" lvl="1" indent="-228600" algn="l">
              <a:spcBef>
                <a:spcPts val="370"/>
              </a:spcBef>
              <a:spcAft>
                <a:spcPts val="0"/>
              </a:spcAft>
              <a:buSzPts val="1700"/>
              <a:buNone/>
              <a:defRPr sz="2000" b="1"/>
            </a:lvl2pPr>
            <a:lvl3pPr marL="1371600" lvl="2" indent="-228600" algn="l">
              <a:spcBef>
                <a:spcPts val="370"/>
              </a:spcBef>
              <a:spcAft>
                <a:spcPts val="0"/>
              </a:spcAft>
              <a:buSzPts val="1530"/>
              <a:buNone/>
              <a:defRPr sz="1800" b="1"/>
            </a:lvl3pPr>
            <a:lvl4pPr marL="1828800" lvl="3" indent="-228600" algn="l">
              <a:spcBef>
                <a:spcPts val="370"/>
              </a:spcBef>
              <a:spcAft>
                <a:spcPts val="0"/>
              </a:spcAft>
              <a:buSzPts val="1280"/>
              <a:buNone/>
              <a:defRPr sz="1600" b="1"/>
            </a:lvl4pPr>
            <a:lvl5pPr marL="2286000" lvl="4" indent="-228600" algn="l">
              <a:spcBef>
                <a:spcPts val="370"/>
              </a:spcBef>
              <a:spcAft>
                <a:spcPts val="0"/>
              </a:spcAft>
              <a:buSzPts val="1600"/>
              <a:buFont typeface="Calibri"/>
              <a:buNone/>
              <a:defRPr sz="1600" b="1"/>
            </a:lvl5pPr>
            <a:lvl6pPr marL="2743200" lvl="5" indent="-342900" algn="l">
              <a:spcBef>
                <a:spcPts val="370"/>
              </a:spcBef>
              <a:spcAft>
                <a:spcPts val="0"/>
              </a:spcAft>
              <a:buSzPts val="1800"/>
              <a:buChar char="•"/>
              <a:defRPr/>
            </a:lvl6pPr>
            <a:lvl7pPr marL="3200400" lvl="6" indent="-342900" algn="l">
              <a:spcBef>
                <a:spcPts val="370"/>
              </a:spcBef>
              <a:spcAft>
                <a:spcPts val="0"/>
              </a:spcAft>
              <a:buSzPts val="1800"/>
              <a:buChar char="•"/>
              <a:defRPr/>
            </a:lvl7pPr>
            <a:lvl8pPr marL="3657600" lvl="7" indent="-342900" algn="l">
              <a:spcBef>
                <a:spcPts val="370"/>
              </a:spcBef>
              <a:spcAft>
                <a:spcPts val="0"/>
              </a:spcAft>
              <a:buSzPts val="1800"/>
              <a:buChar char="•"/>
              <a:defRPr/>
            </a:lvl8pPr>
            <a:lvl9pPr marL="4114800" lvl="8" indent="-342900" algn="l">
              <a:spcBef>
                <a:spcPts val="370"/>
              </a:spcBef>
              <a:spcAft>
                <a:spcPts val="0"/>
              </a:spcAft>
              <a:buSzPts val="1800"/>
              <a:buChar char="•"/>
              <a:defRPr/>
            </a:lvl9pPr>
          </a:lstStyle>
          <a:p>
            <a:endParaRPr/>
          </a:p>
        </p:txBody>
      </p:sp>
      <p:sp>
        <p:nvSpPr>
          <p:cNvPr id="62" name="Google Shape;62;p7"/>
          <p:cNvSpPr txBox="1">
            <a:spLocks noGrp="1"/>
          </p:cNvSpPr>
          <p:nvPr>
            <p:ph type="body" idx="3"/>
          </p:nvPr>
        </p:nvSpPr>
        <p:spPr>
          <a:xfrm>
            <a:off x="1219200" y="2247900"/>
            <a:ext cx="4978400" cy="3886200"/>
          </a:xfrm>
          <a:prstGeom prst="rect">
            <a:avLst/>
          </a:prstGeom>
          <a:noFill/>
          <a:ln>
            <a:noFill/>
          </a:ln>
        </p:spPr>
        <p:txBody>
          <a:bodyPr spcFirstLastPara="1" wrap="square" lIns="91425" tIns="45700" rIns="91425" bIns="45700" anchor="t" anchorCtr="0">
            <a:normAutofit/>
          </a:bodyPr>
          <a:lstStyle>
            <a:lvl1pPr marL="457200" lvl="0" indent="-325755" algn="l">
              <a:spcBef>
                <a:spcPts val="580"/>
              </a:spcBef>
              <a:spcAft>
                <a:spcPts val="0"/>
              </a:spcAft>
              <a:buSzPts val="1530"/>
              <a:buChar char="⚫"/>
              <a:defRPr/>
            </a:lvl1pPr>
            <a:lvl2pPr marL="914400" lvl="1" indent="-325755" algn="l">
              <a:spcBef>
                <a:spcPts val="370"/>
              </a:spcBef>
              <a:spcAft>
                <a:spcPts val="0"/>
              </a:spcAft>
              <a:buSzPts val="1530"/>
              <a:buChar char="⚫"/>
              <a:defRPr/>
            </a:lvl2pPr>
            <a:lvl3pPr marL="1371600" lvl="2" indent="-325755" algn="l">
              <a:spcBef>
                <a:spcPts val="370"/>
              </a:spcBef>
              <a:spcAft>
                <a:spcPts val="0"/>
              </a:spcAft>
              <a:buSzPts val="1530"/>
              <a:buChar char="⚫"/>
              <a:defRPr/>
            </a:lvl3pPr>
            <a:lvl4pPr marL="1828800" lvl="3" indent="-320039" algn="l">
              <a:spcBef>
                <a:spcPts val="370"/>
              </a:spcBef>
              <a:spcAft>
                <a:spcPts val="0"/>
              </a:spcAft>
              <a:buSzPts val="1440"/>
              <a:buChar char="⚫"/>
              <a:defRPr/>
            </a:lvl4pPr>
            <a:lvl5pPr marL="2286000" lvl="4" indent="-342900" algn="l">
              <a:spcBef>
                <a:spcPts val="370"/>
              </a:spcBef>
              <a:spcAft>
                <a:spcPts val="0"/>
              </a:spcAft>
              <a:buSzPts val="1800"/>
              <a:buChar char="o"/>
              <a:defRPr/>
            </a:lvl5pPr>
            <a:lvl6pPr marL="2743200" lvl="5" indent="-342900" algn="l">
              <a:spcBef>
                <a:spcPts val="370"/>
              </a:spcBef>
              <a:spcAft>
                <a:spcPts val="0"/>
              </a:spcAft>
              <a:buSzPts val="1800"/>
              <a:buChar char="•"/>
              <a:defRPr/>
            </a:lvl6pPr>
            <a:lvl7pPr marL="3200400" lvl="6" indent="-342900" algn="l">
              <a:spcBef>
                <a:spcPts val="370"/>
              </a:spcBef>
              <a:spcAft>
                <a:spcPts val="0"/>
              </a:spcAft>
              <a:buSzPts val="1800"/>
              <a:buChar char="•"/>
              <a:defRPr/>
            </a:lvl7pPr>
            <a:lvl8pPr marL="3657600" lvl="7" indent="-342900" algn="l">
              <a:spcBef>
                <a:spcPts val="370"/>
              </a:spcBef>
              <a:spcAft>
                <a:spcPts val="0"/>
              </a:spcAft>
              <a:buSzPts val="1800"/>
              <a:buChar char="•"/>
              <a:defRPr/>
            </a:lvl8pPr>
            <a:lvl9pPr marL="4114800" lvl="8" indent="-342900" algn="l">
              <a:spcBef>
                <a:spcPts val="370"/>
              </a:spcBef>
              <a:spcAft>
                <a:spcPts val="0"/>
              </a:spcAft>
              <a:buSzPts val="1800"/>
              <a:buChar char="•"/>
              <a:defRPr/>
            </a:lvl9pPr>
          </a:lstStyle>
          <a:p>
            <a:endParaRPr/>
          </a:p>
        </p:txBody>
      </p:sp>
      <p:sp>
        <p:nvSpPr>
          <p:cNvPr id="63" name="Google Shape;63;p7"/>
          <p:cNvSpPr txBox="1">
            <a:spLocks noGrp="1"/>
          </p:cNvSpPr>
          <p:nvPr>
            <p:ph type="body" idx="4"/>
          </p:nvPr>
        </p:nvSpPr>
        <p:spPr>
          <a:xfrm>
            <a:off x="1219200" y="1447800"/>
            <a:ext cx="4978400" cy="762000"/>
          </a:xfrm>
          <a:prstGeom prst="rect">
            <a:avLst/>
          </a:prstGeom>
          <a:noFill/>
          <a:ln>
            <a:noFill/>
          </a:ln>
        </p:spPr>
        <p:txBody>
          <a:bodyPr spcFirstLastPara="1" wrap="square" lIns="91425" tIns="45700" rIns="91425" bIns="45700" anchor="b" anchorCtr="0">
            <a:noAutofit/>
          </a:bodyPr>
          <a:lstStyle>
            <a:lvl1pPr marL="457200" lvl="0" indent="-228600" algn="l">
              <a:spcBef>
                <a:spcPts val="580"/>
              </a:spcBef>
              <a:spcAft>
                <a:spcPts val="0"/>
              </a:spcAft>
              <a:buSzPts val="2040"/>
              <a:buNone/>
              <a:defRPr sz="2400" b="1">
                <a:solidFill>
                  <a:schemeClr val="accent1"/>
                </a:solidFill>
                <a:latin typeface="Cambria"/>
                <a:ea typeface="Cambria"/>
                <a:cs typeface="Cambria"/>
                <a:sym typeface="Cambria"/>
              </a:defRPr>
            </a:lvl1pPr>
            <a:lvl2pPr marL="914400" lvl="1" indent="-228600" algn="l">
              <a:spcBef>
                <a:spcPts val="370"/>
              </a:spcBef>
              <a:spcAft>
                <a:spcPts val="0"/>
              </a:spcAft>
              <a:buSzPts val="1700"/>
              <a:buNone/>
              <a:defRPr sz="2000" b="1"/>
            </a:lvl2pPr>
            <a:lvl3pPr marL="1371600" lvl="2" indent="-228600" algn="l">
              <a:spcBef>
                <a:spcPts val="370"/>
              </a:spcBef>
              <a:spcAft>
                <a:spcPts val="0"/>
              </a:spcAft>
              <a:buSzPts val="1530"/>
              <a:buNone/>
              <a:defRPr sz="1800" b="1"/>
            </a:lvl3pPr>
            <a:lvl4pPr marL="1828800" lvl="3" indent="-228600" algn="l">
              <a:spcBef>
                <a:spcPts val="370"/>
              </a:spcBef>
              <a:spcAft>
                <a:spcPts val="0"/>
              </a:spcAft>
              <a:buSzPts val="1280"/>
              <a:buNone/>
              <a:defRPr sz="1600" b="1"/>
            </a:lvl4pPr>
            <a:lvl5pPr marL="2286000" lvl="4" indent="-228600" algn="l">
              <a:spcBef>
                <a:spcPts val="370"/>
              </a:spcBef>
              <a:spcAft>
                <a:spcPts val="0"/>
              </a:spcAft>
              <a:buSzPts val="1600"/>
              <a:buFont typeface="Calibri"/>
              <a:buNone/>
              <a:defRPr sz="1600" b="1"/>
            </a:lvl5pPr>
            <a:lvl6pPr marL="2743200" lvl="5" indent="-342900" algn="l">
              <a:spcBef>
                <a:spcPts val="370"/>
              </a:spcBef>
              <a:spcAft>
                <a:spcPts val="0"/>
              </a:spcAft>
              <a:buSzPts val="1800"/>
              <a:buChar char="•"/>
              <a:defRPr/>
            </a:lvl6pPr>
            <a:lvl7pPr marL="3200400" lvl="6" indent="-342900" algn="l">
              <a:spcBef>
                <a:spcPts val="370"/>
              </a:spcBef>
              <a:spcAft>
                <a:spcPts val="0"/>
              </a:spcAft>
              <a:buSzPts val="1800"/>
              <a:buChar char="•"/>
              <a:defRPr/>
            </a:lvl7pPr>
            <a:lvl8pPr marL="3657600" lvl="7" indent="-342900" algn="l">
              <a:spcBef>
                <a:spcPts val="370"/>
              </a:spcBef>
              <a:spcAft>
                <a:spcPts val="0"/>
              </a:spcAft>
              <a:buSzPts val="1800"/>
              <a:buChar char="•"/>
              <a:defRPr/>
            </a:lvl8pPr>
            <a:lvl9pPr marL="4114800" lvl="8" indent="-342900" algn="l">
              <a:spcBef>
                <a:spcPts val="370"/>
              </a:spcBef>
              <a:spcAft>
                <a:spcPts val="0"/>
              </a:spcAft>
              <a:buSzPts val="1800"/>
              <a:buChar char="•"/>
              <a:defRPr/>
            </a:lvl9pPr>
          </a:lstStyle>
          <a:p>
            <a:endParaRPr/>
          </a:p>
        </p:txBody>
      </p:sp>
      <p:sp>
        <p:nvSpPr>
          <p:cNvPr id="64" name="Google Shape;64;p7"/>
          <p:cNvSpPr txBox="1">
            <a:spLocks noGrp="1"/>
          </p:cNvSpPr>
          <p:nvPr>
            <p:ph type="title"/>
          </p:nvPr>
        </p:nvSpPr>
        <p:spPr>
          <a:xfrm>
            <a:off x="1219200" y="273050"/>
            <a:ext cx="10363200" cy="1143000"/>
          </a:xfrm>
          <a:prstGeom prst="rect">
            <a:avLst/>
          </a:prstGeom>
          <a:noFill/>
          <a:ln>
            <a:noFill/>
          </a:ln>
        </p:spPr>
        <p:txBody>
          <a:bodyPr spcFirstLastPara="1" wrap="square" lIns="91425" tIns="45700" rIns="91425" bIns="91425" anchor="b" anchorCtr="0">
            <a:normAutofit/>
          </a:bodyPr>
          <a:lstStyle>
            <a:lvl1pPr lvl="0" algn="l">
              <a:spcBef>
                <a:spcPts val="0"/>
              </a:spcBef>
              <a:spcAft>
                <a:spcPts val="0"/>
              </a:spcAft>
              <a:buClr>
                <a:schemeClr val="dk2"/>
              </a:buClr>
              <a:buSzPts val="4000"/>
              <a:buFont typeface="Cambria"/>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2627507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65"/>
        <p:cNvGrpSpPr/>
        <p:nvPr/>
      </p:nvGrpSpPr>
      <p:grpSpPr>
        <a:xfrm>
          <a:off x="0" y="0"/>
          <a:ext cx="0" cy="0"/>
          <a:chOff x="0" y="0"/>
          <a:chExt cx="0" cy="0"/>
        </a:xfrm>
      </p:grpSpPr>
      <p:sp>
        <p:nvSpPr>
          <p:cNvPr id="66" name="Google Shape;66;p8"/>
          <p:cNvSpPr txBox="1">
            <a:spLocks noGrp="1"/>
          </p:cNvSpPr>
          <p:nvPr>
            <p:ph type="dt" idx="10"/>
          </p:nvPr>
        </p:nvSpPr>
        <p:spPr>
          <a:xfrm>
            <a:off x="8229600" y="6191250"/>
            <a:ext cx="3302000" cy="47625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8"/>
          <p:cNvSpPr txBox="1">
            <a:spLocks noGrp="1"/>
          </p:cNvSpPr>
          <p:nvPr>
            <p:ph type="ftr" idx="11"/>
          </p:nvPr>
        </p:nvSpPr>
        <p:spPr>
          <a:xfrm>
            <a:off x="1219200" y="6172200"/>
            <a:ext cx="5283200" cy="4572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8"/>
          <p:cNvSpPr>
            <a:spLocks noGrp="1"/>
          </p:cNvSpPr>
          <p:nvPr>
            <p:ph type="sldNum" idx="12"/>
          </p:nvPr>
        </p:nvSpPr>
        <p:spPr>
          <a:xfrm>
            <a:off x="195072" y="6210300"/>
            <a:ext cx="609600" cy="457200"/>
          </a:xfrm>
          <a:prstGeom prst="ellipse">
            <a:avLst/>
          </a:prstGeom>
          <a:solidFill>
            <a:schemeClr val="accent1"/>
          </a:solidFill>
          <a:ln>
            <a:noFill/>
          </a:ln>
        </p:spPr>
        <p:txBody>
          <a:bodyPr spcFirstLastPara="1" wrap="square" lIns="0" tIns="0" rIns="0" bIns="0" anchor="ctr" anchorCtr="1">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
        <p:nvSpPr>
          <p:cNvPr id="69" name="Google Shape;69;p8"/>
          <p:cNvSpPr txBox="1">
            <a:spLocks noGrp="1"/>
          </p:cNvSpPr>
          <p:nvPr>
            <p:ph type="title"/>
          </p:nvPr>
        </p:nvSpPr>
        <p:spPr>
          <a:xfrm>
            <a:off x="1219200" y="274638"/>
            <a:ext cx="10363200" cy="1143000"/>
          </a:xfrm>
          <a:prstGeom prst="rect">
            <a:avLst/>
          </a:prstGeom>
          <a:noFill/>
          <a:ln>
            <a:noFill/>
          </a:ln>
        </p:spPr>
        <p:txBody>
          <a:bodyPr spcFirstLastPara="1" wrap="square" lIns="91425" tIns="45700" rIns="91425" bIns="91425" anchor="b"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3276981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70"/>
        <p:cNvGrpSpPr/>
        <p:nvPr/>
      </p:nvGrpSpPr>
      <p:grpSpPr>
        <a:xfrm>
          <a:off x="0" y="0"/>
          <a:ext cx="0" cy="0"/>
          <a:chOff x="0" y="0"/>
          <a:chExt cx="0" cy="0"/>
        </a:xfrm>
      </p:grpSpPr>
      <p:sp>
        <p:nvSpPr>
          <p:cNvPr id="71" name="Google Shape;71;p9"/>
          <p:cNvSpPr/>
          <p:nvPr/>
        </p:nvSpPr>
        <p:spPr>
          <a:xfrm>
            <a:off x="0" y="0"/>
            <a:ext cx="121920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2" name="Google Shape;72;p9"/>
          <p:cNvSpPr/>
          <p:nvPr/>
        </p:nvSpPr>
        <p:spPr>
          <a:xfrm>
            <a:off x="85344" y="69755"/>
            <a:ext cx="12017829" cy="6693408"/>
          </a:xfrm>
          <a:prstGeom prst="roundRect">
            <a:avLst>
              <a:gd name="adj" fmla="val 4929"/>
            </a:avLst>
          </a:prstGeom>
          <a:blipFill rotWithShape="1">
            <a:blip r:embed="rId2">
              <a:alphaModFix/>
            </a:blip>
            <a:tile tx="0" ty="0" sx="55000" sy="55000" flip="none" algn="tl"/>
          </a:blipFill>
          <a:ln w="9525" cap="sq"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3" name="Google Shape;73;p9"/>
          <p:cNvSpPr txBox="1">
            <a:spLocks noGrp="1"/>
          </p:cNvSpPr>
          <p:nvPr>
            <p:ph type="dt" idx="10"/>
          </p:nvPr>
        </p:nvSpPr>
        <p:spPr>
          <a:xfrm>
            <a:off x="8229600" y="6191250"/>
            <a:ext cx="3302000" cy="47625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9"/>
          <p:cNvSpPr txBox="1">
            <a:spLocks noGrp="1"/>
          </p:cNvSpPr>
          <p:nvPr>
            <p:ph type="ftr" idx="11"/>
          </p:nvPr>
        </p:nvSpPr>
        <p:spPr>
          <a:xfrm>
            <a:off x="1219200" y="6172200"/>
            <a:ext cx="5283200" cy="4572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9"/>
          <p:cNvSpPr>
            <a:spLocks noGrp="1"/>
          </p:cNvSpPr>
          <p:nvPr>
            <p:ph type="sldNum" idx="12"/>
          </p:nvPr>
        </p:nvSpPr>
        <p:spPr>
          <a:xfrm>
            <a:off x="195072" y="6210300"/>
            <a:ext cx="609600" cy="457200"/>
          </a:xfrm>
          <a:prstGeom prst="ellipse">
            <a:avLst/>
          </a:prstGeom>
          <a:solidFill>
            <a:schemeClr val="accent1"/>
          </a:solidFill>
          <a:ln>
            <a:noFill/>
          </a:ln>
        </p:spPr>
        <p:txBody>
          <a:bodyPr spcFirstLastPara="1" wrap="square" lIns="0" tIns="0" rIns="0" bIns="0" anchor="ctr" anchorCtr="1">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
        <p:nvSpPr>
          <p:cNvPr id="76" name="Google Shape;76;p9"/>
          <p:cNvSpPr txBox="1">
            <a:spLocks noGrp="1"/>
          </p:cNvSpPr>
          <p:nvPr>
            <p:ph type="body" idx="1"/>
          </p:nvPr>
        </p:nvSpPr>
        <p:spPr>
          <a:xfrm>
            <a:off x="3962400" y="1600200"/>
            <a:ext cx="7620000" cy="4495800"/>
          </a:xfrm>
          <a:prstGeom prst="rect">
            <a:avLst/>
          </a:prstGeom>
          <a:noFill/>
          <a:ln>
            <a:noFill/>
          </a:ln>
        </p:spPr>
        <p:txBody>
          <a:bodyPr spcFirstLastPara="1" wrap="square" lIns="91425" tIns="45700" rIns="91425" bIns="45700" anchor="t" anchorCtr="0">
            <a:normAutofit/>
          </a:bodyPr>
          <a:lstStyle>
            <a:lvl1pPr marL="457200" lvl="0" indent="-325755" algn="l">
              <a:spcBef>
                <a:spcPts val="580"/>
              </a:spcBef>
              <a:spcAft>
                <a:spcPts val="0"/>
              </a:spcAft>
              <a:buSzPts val="1530"/>
              <a:buChar char="⚫"/>
              <a:defRPr/>
            </a:lvl1pPr>
            <a:lvl2pPr marL="914400" lvl="1" indent="-325755" algn="l">
              <a:spcBef>
                <a:spcPts val="370"/>
              </a:spcBef>
              <a:spcAft>
                <a:spcPts val="0"/>
              </a:spcAft>
              <a:buSzPts val="1530"/>
              <a:buChar char="⚫"/>
              <a:defRPr/>
            </a:lvl2pPr>
            <a:lvl3pPr marL="1371600" lvl="2" indent="-325755" algn="l">
              <a:spcBef>
                <a:spcPts val="370"/>
              </a:spcBef>
              <a:spcAft>
                <a:spcPts val="0"/>
              </a:spcAft>
              <a:buSzPts val="1530"/>
              <a:buChar char="⚫"/>
              <a:defRPr/>
            </a:lvl3pPr>
            <a:lvl4pPr marL="1828800" lvl="3" indent="-320039" algn="l">
              <a:spcBef>
                <a:spcPts val="370"/>
              </a:spcBef>
              <a:spcAft>
                <a:spcPts val="0"/>
              </a:spcAft>
              <a:buSzPts val="1440"/>
              <a:buChar char="⚫"/>
              <a:defRPr/>
            </a:lvl4pPr>
            <a:lvl5pPr marL="2286000" lvl="4" indent="-342900" algn="l">
              <a:spcBef>
                <a:spcPts val="370"/>
              </a:spcBef>
              <a:spcAft>
                <a:spcPts val="0"/>
              </a:spcAft>
              <a:buSzPts val="1800"/>
              <a:buChar char="o"/>
              <a:defRPr/>
            </a:lvl5pPr>
            <a:lvl6pPr marL="2743200" lvl="5" indent="-342900" algn="l">
              <a:spcBef>
                <a:spcPts val="370"/>
              </a:spcBef>
              <a:spcAft>
                <a:spcPts val="0"/>
              </a:spcAft>
              <a:buSzPts val="1800"/>
              <a:buChar char="•"/>
              <a:defRPr/>
            </a:lvl6pPr>
            <a:lvl7pPr marL="3200400" lvl="6" indent="-342900" algn="l">
              <a:spcBef>
                <a:spcPts val="370"/>
              </a:spcBef>
              <a:spcAft>
                <a:spcPts val="0"/>
              </a:spcAft>
              <a:buSzPts val="1800"/>
              <a:buChar char="•"/>
              <a:defRPr/>
            </a:lvl7pPr>
            <a:lvl8pPr marL="3657600" lvl="7" indent="-342900" algn="l">
              <a:spcBef>
                <a:spcPts val="370"/>
              </a:spcBef>
              <a:spcAft>
                <a:spcPts val="0"/>
              </a:spcAft>
              <a:buSzPts val="1800"/>
              <a:buChar char="•"/>
              <a:defRPr/>
            </a:lvl8pPr>
            <a:lvl9pPr marL="4114800" lvl="8" indent="-342900" algn="l">
              <a:spcBef>
                <a:spcPts val="370"/>
              </a:spcBef>
              <a:spcAft>
                <a:spcPts val="0"/>
              </a:spcAft>
              <a:buSzPts val="1800"/>
              <a:buChar char="•"/>
              <a:defRPr/>
            </a:lvl9pPr>
          </a:lstStyle>
          <a:p>
            <a:endParaRPr/>
          </a:p>
        </p:txBody>
      </p:sp>
      <p:sp>
        <p:nvSpPr>
          <p:cNvPr id="77" name="Google Shape;77;p9"/>
          <p:cNvSpPr txBox="1">
            <a:spLocks noGrp="1"/>
          </p:cNvSpPr>
          <p:nvPr>
            <p:ph type="body" idx="2"/>
          </p:nvPr>
        </p:nvSpPr>
        <p:spPr>
          <a:xfrm>
            <a:off x="1219200" y="1600200"/>
            <a:ext cx="2540000" cy="4495800"/>
          </a:xfrm>
          <a:prstGeom prst="rect">
            <a:avLst/>
          </a:prstGeom>
          <a:noFill/>
          <a:ln>
            <a:noFill/>
          </a:ln>
        </p:spPr>
        <p:txBody>
          <a:bodyPr spcFirstLastPara="1" wrap="square" lIns="91425" tIns="45700" rIns="91425" bIns="45700" anchor="t" anchorCtr="0">
            <a:normAutofit/>
          </a:bodyPr>
          <a:lstStyle>
            <a:lvl1pPr marL="457200" lvl="0" indent="-228600" algn="l">
              <a:spcBef>
                <a:spcPts val="580"/>
              </a:spcBef>
              <a:spcAft>
                <a:spcPts val="0"/>
              </a:spcAft>
              <a:buSzPts val="1530"/>
              <a:buNone/>
              <a:defRPr sz="1800"/>
            </a:lvl1pPr>
            <a:lvl2pPr marL="914400" lvl="1" indent="-228600" algn="l">
              <a:spcBef>
                <a:spcPts val="370"/>
              </a:spcBef>
              <a:spcAft>
                <a:spcPts val="0"/>
              </a:spcAft>
              <a:buSzPts val="1020"/>
              <a:buNone/>
              <a:defRPr sz="1200"/>
            </a:lvl2pPr>
            <a:lvl3pPr marL="1371600" lvl="2" indent="-228600" algn="l">
              <a:spcBef>
                <a:spcPts val="370"/>
              </a:spcBef>
              <a:spcAft>
                <a:spcPts val="0"/>
              </a:spcAft>
              <a:buSzPts val="850"/>
              <a:buNone/>
              <a:defRPr sz="1000"/>
            </a:lvl3pPr>
            <a:lvl4pPr marL="1828800" lvl="3" indent="-228600" algn="l">
              <a:spcBef>
                <a:spcPts val="370"/>
              </a:spcBef>
              <a:spcAft>
                <a:spcPts val="0"/>
              </a:spcAft>
              <a:buSzPts val="720"/>
              <a:buNone/>
              <a:defRPr sz="900"/>
            </a:lvl4pPr>
            <a:lvl5pPr marL="2286000" lvl="4" indent="-228600" algn="l">
              <a:spcBef>
                <a:spcPts val="370"/>
              </a:spcBef>
              <a:spcAft>
                <a:spcPts val="0"/>
              </a:spcAft>
              <a:buSzPts val="900"/>
              <a:buFont typeface="Calibri"/>
              <a:buNone/>
              <a:defRPr sz="900"/>
            </a:lvl5pPr>
            <a:lvl6pPr marL="2743200" lvl="5" indent="-342900" algn="l">
              <a:spcBef>
                <a:spcPts val="370"/>
              </a:spcBef>
              <a:spcAft>
                <a:spcPts val="0"/>
              </a:spcAft>
              <a:buSzPts val="1800"/>
              <a:buChar char="•"/>
              <a:defRPr/>
            </a:lvl6pPr>
            <a:lvl7pPr marL="3200400" lvl="6" indent="-342900" algn="l">
              <a:spcBef>
                <a:spcPts val="370"/>
              </a:spcBef>
              <a:spcAft>
                <a:spcPts val="0"/>
              </a:spcAft>
              <a:buSzPts val="1800"/>
              <a:buChar char="•"/>
              <a:defRPr/>
            </a:lvl7pPr>
            <a:lvl8pPr marL="3657600" lvl="7" indent="-342900" algn="l">
              <a:spcBef>
                <a:spcPts val="370"/>
              </a:spcBef>
              <a:spcAft>
                <a:spcPts val="0"/>
              </a:spcAft>
              <a:buSzPts val="1800"/>
              <a:buChar char="•"/>
              <a:defRPr/>
            </a:lvl8pPr>
            <a:lvl9pPr marL="4114800" lvl="8" indent="-342900" algn="l">
              <a:spcBef>
                <a:spcPts val="370"/>
              </a:spcBef>
              <a:spcAft>
                <a:spcPts val="0"/>
              </a:spcAft>
              <a:buSzPts val="1800"/>
              <a:buChar char="•"/>
              <a:defRPr/>
            </a:lvl9pPr>
          </a:lstStyle>
          <a:p>
            <a:endParaRPr/>
          </a:p>
        </p:txBody>
      </p:sp>
      <p:sp>
        <p:nvSpPr>
          <p:cNvPr id="78" name="Google Shape;78;p9"/>
          <p:cNvSpPr txBox="1">
            <a:spLocks noGrp="1"/>
          </p:cNvSpPr>
          <p:nvPr>
            <p:ph type="title"/>
          </p:nvPr>
        </p:nvSpPr>
        <p:spPr>
          <a:xfrm>
            <a:off x="1219200" y="273050"/>
            <a:ext cx="10363200" cy="1143000"/>
          </a:xfrm>
          <a:prstGeom prst="rect">
            <a:avLst/>
          </a:prstGeom>
          <a:noFill/>
          <a:ln>
            <a:noFill/>
          </a:ln>
        </p:spPr>
        <p:txBody>
          <a:bodyPr spcFirstLastPara="1" wrap="square" lIns="91425" tIns="45700" rIns="91425" bIns="91425" anchor="b" anchorCtr="0">
            <a:normAutofit/>
          </a:bodyPr>
          <a:lstStyle>
            <a:lvl1pPr lvl="0" algn="l">
              <a:spcBef>
                <a:spcPts val="0"/>
              </a:spcBef>
              <a:spcAft>
                <a:spcPts val="0"/>
              </a:spcAft>
              <a:buClr>
                <a:schemeClr val="dk2"/>
              </a:buClr>
              <a:buSzPts val="4000"/>
              <a:buFont typeface="Cambria"/>
              <a:buNone/>
              <a:defRPr sz="40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1656056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49BF3EA-1A78-4F07-BDC0-C8A1BD461199}" type="datetimeFigureOut">
              <a:rPr lang="en-US" smtClean="0"/>
              <a:t>9/5/2023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1316439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79"/>
        <p:cNvGrpSpPr/>
        <p:nvPr/>
      </p:nvGrpSpPr>
      <p:grpSpPr>
        <a:xfrm>
          <a:off x="0" y="0"/>
          <a:ext cx="0" cy="0"/>
          <a:chOff x="0" y="0"/>
          <a:chExt cx="0" cy="0"/>
        </a:xfrm>
      </p:grpSpPr>
      <p:sp>
        <p:nvSpPr>
          <p:cNvPr id="80" name="Google Shape;80;p10"/>
          <p:cNvSpPr txBox="1">
            <a:spLocks noGrp="1"/>
          </p:cNvSpPr>
          <p:nvPr>
            <p:ph type="dt" idx="10"/>
          </p:nvPr>
        </p:nvSpPr>
        <p:spPr>
          <a:xfrm>
            <a:off x="8229600" y="6191250"/>
            <a:ext cx="3302000" cy="47625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10"/>
          <p:cNvSpPr txBox="1">
            <a:spLocks noGrp="1"/>
          </p:cNvSpPr>
          <p:nvPr>
            <p:ph type="ftr" idx="11"/>
          </p:nvPr>
        </p:nvSpPr>
        <p:spPr>
          <a:xfrm>
            <a:off x="1219200" y="6172200"/>
            <a:ext cx="5181600" cy="4572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0"/>
          <p:cNvSpPr>
            <a:spLocks noGrp="1"/>
          </p:cNvSpPr>
          <p:nvPr>
            <p:ph type="sldNum" idx="12"/>
          </p:nvPr>
        </p:nvSpPr>
        <p:spPr>
          <a:xfrm>
            <a:off x="195072" y="6208776"/>
            <a:ext cx="609600" cy="457200"/>
          </a:xfrm>
          <a:prstGeom prst="ellipse">
            <a:avLst/>
          </a:prstGeom>
          <a:solidFill>
            <a:schemeClr val="accent1"/>
          </a:solidFill>
          <a:ln>
            <a:noFill/>
          </a:ln>
        </p:spPr>
        <p:txBody>
          <a:bodyPr spcFirstLastPara="1" wrap="square" lIns="0" tIns="0" rIns="0" bIns="0" anchor="ctr" anchorCtr="1">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
        <p:nvSpPr>
          <p:cNvPr id="83" name="Google Shape;83;p10"/>
          <p:cNvSpPr/>
          <p:nvPr/>
        </p:nvSpPr>
        <p:spPr>
          <a:xfrm rot="10800000" flipH="1">
            <a:off x="91076" y="4683555"/>
            <a:ext cx="12009120" cy="9144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4" name="Google Shape;84;p10"/>
          <p:cNvSpPr/>
          <p:nvPr/>
        </p:nvSpPr>
        <p:spPr>
          <a:xfrm>
            <a:off x="91345" y="4650475"/>
            <a:ext cx="12008852" cy="45719"/>
          </a:xfrm>
          <a:prstGeom prst="rect">
            <a:avLst/>
          </a:prstGeom>
          <a:solidFill>
            <a:srgbClr val="E6AFA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5" name="Google Shape;85;p10"/>
          <p:cNvSpPr/>
          <p:nvPr/>
        </p:nvSpPr>
        <p:spPr>
          <a:xfrm>
            <a:off x="91348" y="4773225"/>
            <a:ext cx="12008849" cy="48807"/>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6" name="Google Shape;86;p10"/>
          <p:cNvSpPr txBox="1">
            <a:spLocks noGrp="1"/>
          </p:cNvSpPr>
          <p:nvPr>
            <p:ph type="body" idx="1"/>
          </p:nvPr>
        </p:nvSpPr>
        <p:spPr>
          <a:xfrm>
            <a:off x="1219200" y="5445825"/>
            <a:ext cx="9753600" cy="685800"/>
          </a:xfrm>
          <a:prstGeom prst="rect">
            <a:avLst/>
          </a:prstGeom>
          <a:noFill/>
          <a:ln>
            <a:noFill/>
          </a:ln>
        </p:spPr>
        <p:txBody>
          <a:bodyPr spcFirstLastPara="1" wrap="square" lIns="91425" tIns="45700" rIns="91425" bIns="45700" anchor="t" anchorCtr="0">
            <a:normAutofit/>
          </a:bodyPr>
          <a:lstStyle>
            <a:lvl1pPr marL="457200" lvl="0" indent="-228600" algn="l">
              <a:spcBef>
                <a:spcPts val="580"/>
              </a:spcBef>
              <a:spcAft>
                <a:spcPts val="0"/>
              </a:spcAft>
              <a:buSzPts val="1360"/>
              <a:buFont typeface="Calibri"/>
              <a:buNone/>
              <a:defRPr sz="1600"/>
            </a:lvl1pPr>
            <a:lvl2pPr marL="914400" lvl="1" indent="-293369" algn="l">
              <a:spcBef>
                <a:spcPts val="370"/>
              </a:spcBef>
              <a:spcAft>
                <a:spcPts val="0"/>
              </a:spcAft>
              <a:buSzPts val="1020"/>
              <a:buChar char="⚫"/>
              <a:defRPr sz="1200"/>
            </a:lvl2pPr>
            <a:lvl3pPr marL="1371600" lvl="2" indent="-282575" algn="l">
              <a:spcBef>
                <a:spcPts val="370"/>
              </a:spcBef>
              <a:spcAft>
                <a:spcPts val="0"/>
              </a:spcAft>
              <a:buSzPts val="850"/>
              <a:buChar char="⚫"/>
              <a:defRPr sz="1000"/>
            </a:lvl3pPr>
            <a:lvl4pPr marL="1828800" lvl="3" indent="-274319" algn="l">
              <a:spcBef>
                <a:spcPts val="370"/>
              </a:spcBef>
              <a:spcAft>
                <a:spcPts val="0"/>
              </a:spcAft>
              <a:buSzPts val="720"/>
              <a:buChar char="⚫"/>
              <a:defRPr sz="900"/>
            </a:lvl4pPr>
            <a:lvl5pPr marL="2286000" lvl="4" indent="-285750" algn="l">
              <a:spcBef>
                <a:spcPts val="370"/>
              </a:spcBef>
              <a:spcAft>
                <a:spcPts val="0"/>
              </a:spcAft>
              <a:buSzPts val="900"/>
              <a:buFont typeface="Calibri"/>
              <a:buChar char="o"/>
              <a:defRPr sz="900"/>
            </a:lvl5pPr>
            <a:lvl6pPr marL="2743200" lvl="5" indent="-342900" algn="l">
              <a:spcBef>
                <a:spcPts val="370"/>
              </a:spcBef>
              <a:spcAft>
                <a:spcPts val="0"/>
              </a:spcAft>
              <a:buSzPts val="1800"/>
              <a:buChar char="•"/>
              <a:defRPr/>
            </a:lvl6pPr>
            <a:lvl7pPr marL="3200400" lvl="6" indent="-342900" algn="l">
              <a:spcBef>
                <a:spcPts val="370"/>
              </a:spcBef>
              <a:spcAft>
                <a:spcPts val="0"/>
              </a:spcAft>
              <a:buSzPts val="1800"/>
              <a:buChar char="•"/>
              <a:defRPr/>
            </a:lvl7pPr>
            <a:lvl8pPr marL="3657600" lvl="7" indent="-342900" algn="l">
              <a:spcBef>
                <a:spcPts val="370"/>
              </a:spcBef>
              <a:spcAft>
                <a:spcPts val="0"/>
              </a:spcAft>
              <a:buSzPts val="1800"/>
              <a:buChar char="•"/>
              <a:defRPr/>
            </a:lvl8pPr>
            <a:lvl9pPr marL="4114800" lvl="8" indent="-342900" algn="l">
              <a:spcBef>
                <a:spcPts val="370"/>
              </a:spcBef>
              <a:spcAft>
                <a:spcPts val="0"/>
              </a:spcAft>
              <a:buSzPts val="1800"/>
              <a:buChar char="•"/>
              <a:defRPr/>
            </a:lvl9pPr>
          </a:lstStyle>
          <a:p>
            <a:endParaRPr/>
          </a:p>
        </p:txBody>
      </p:sp>
      <p:sp>
        <p:nvSpPr>
          <p:cNvPr id="87" name="Google Shape;87;p10"/>
          <p:cNvSpPr txBox="1">
            <a:spLocks noGrp="1"/>
          </p:cNvSpPr>
          <p:nvPr>
            <p:ph type="title"/>
          </p:nvPr>
        </p:nvSpPr>
        <p:spPr>
          <a:xfrm>
            <a:off x="1219200" y="4900550"/>
            <a:ext cx="9753600" cy="522288"/>
          </a:xfrm>
          <a:prstGeom prst="rect">
            <a:avLst/>
          </a:prstGeom>
          <a:noFill/>
          <a:ln>
            <a:noFill/>
          </a:ln>
        </p:spPr>
        <p:txBody>
          <a:bodyPr spcFirstLastPara="1" wrap="square" lIns="91425" tIns="45700" rIns="91425" bIns="91425" anchor="ctr" anchorCtr="0">
            <a:noAutofit/>
          </a:bodyPr>
          <a:lstStyle>
            <a:lvl1pPr lvl="0" algn="l">
              <a:spcBef>
                <a:spcPts val="0"/>
              </a:spcBef>
              <a:spcAft>
                <a:spcPts val="0"/>
              </a:spcAft>
              <a:buClr>
                <a:schemeClr val="dk2"/>
              </a:buClr>
              <a:buSzPts val="2800"/>
              <a:buFont typeface="Cambria"/>
              <a:buNone/>
              <a:defRPr sz="28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8" name="Google Shape;88;p10"/>
          <p:cNvSpPr>
            <a:spLocks noGrp="1"/>
          </p:cNvSpPr>
          <p:nvPr>
            <p:ph type="pic" idx="2"/>
          </p:nvPr>
        </p:nvSpPr>
        <p:spPr>
          <a:xfrm>
            <a:off x="91078" y="66676"/>
            <a:ext cx="12002497" cy="4581525"/>
          </a:xfrm>
          <a:prstGeom prst="round2SameRect">
            <a:avLst>
              <a:gd name="adj1" fmla="val 7101"/>
              <a:gd name="adj2" fmla="val 0"/>
            </a:avLst>
          </a:prstGeom>
          <a:solidFill>
            <a:schemeClr val="lt2"/>
          </a:solidFill>
          <a:ln w="9525" cap="flat" cmpd="sng">
            <a:solidFill>
              <a:schemeClr val="dk1"/>
            </a:solidFill>
            <a:prstDash val="solid"/>
            <a:round/>
            <a:headEnd type="none" w="sm" len="sm"/>
            <a:tailEnd type="none" w="sm" len="sm"/>
          </a:ln>
        </p:spPr>
      </p:sp>
    </p:spTree>
    <p:extLst>
      <p:ext uri="{BB962C8B-B14F-4D97-AF65-F5344CB8AC3E}">
        <p14:creationId xmlns:p14="http://schemas.microsoft.com/office/powerpoint/2010/main" val="1086180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89"/>
        <p:cNvGrpSpPr/>
        <p:nvPr/>
      </p:nvGrpSpPr>
      <p:grpSpPr>
        <a:xfrm>
          <a:off x="0" y="0"/>
          <a:ext cx="0" cy="0"/>
          <a:chOff x="0" y="0"/>
          <a:chExt cx="0" cy="0"/>
        </a:xfrm>
      </p:grpSpPr>
      <p:sp>
        <p:nvSpPr>
          <p:cNvPr id="90" name="Google Shape;90;p11"/>
          <p:cNvSpPr txBox="1">
            <a:spLocks noGrp="1"/>
          </p:cNvSpPr>
          <p:nvPr>
            <p:ph type="body" idx="1"/>
          </p:nvPr>
        </p:nvSpPr>
        <p:spPr>
          <a:xfrm rot="5400000">
            <a:off x="4114800" y="-1447800"/>
            <a:ext cx="4572000" cy="10363200"/>
          </a:xfrm>
          <a:prstGeom prst="rect">
            <a:avLst/>
          </a:prstGeom>
          <a:noFill/>
          <a:ln>
            <a:noFill/>
          </a:ln>
        </p:spPr>
        <p:txBody>
          <a:bodyPr spcFirstLastPara="1" wrap="square" lIns="91425" tIns="45700" rIns="91425" bIns="45700" anchor="t" anchorCtr="0">
            <a:normAutofit/>
          </a:bodyPr>
          <a:lstStyle>
            <a:lvl1pPr marL="457200" lvl="0" indent="-325755" algn="l">
              <a:spcBef>
                <a:spcPts val="580"/>
              </a:spcBef>
              <a:spcAft>
                <a:spcPts val="0"/>
              </a:spcAft>
              <a:buSzPts val="1530"/>
              <a:buChar char="⚫"/>
              <a:defRPr/>
            </a:lvl1pPr>
            <a:lvl2pPr marL="914400" lvl="1" indent="-325755" algn="l">
              <a:spcBef>
                <a:spcPts val="370"/>
              </a:spcBef>
              <a:spcAft>
                <a:spcPts val="0"/>
              </a:spcAft>
              <a:buSzPts val="1530"/>
              <a:buChar char="⚫"/>
              <a:defRPr/>
            </a:lvl2pPr>
            <a:lvl3pPr marL="1371600" lvl="2" indent="-325755" algn="l">
              <a:spcBef>
                <a:spcPts val="370"/>
              </a:spcBef>
              <a:spcAft>
                <a:spcPts val="0"/>
              </a:spcAft>
              <a:buSzPts val="1530"/>
              <a:buChar char="⚫"/>
              <a:defRPr/>
            </a:lvl3pPr>
            <a:lvl4pPr marL="1828800" lvl="3" indent="-320039" algn="l">
              <a:spcBef>
                <a:spcPts val="370"/>
              </a:spcBef>
              <a:spcAft>
                <a:spcPts val="0"/>
              </a:spcAft>
              <a:buSzPts val="1440"/>
              <a:buChar char="⚫"/>
              <a:defRPr/>
            </a:lvl4pPr>
            <a:lvl5pPr marL="2286000" lvl="4" indent="-342900" algn="l">
              <a:spcBef>
                <a:spcPts val="370"/>
              </a:spcBef>
              <a:spcAft>
                <a:spcPts val="0"/>
              </a:spcAft>
              <a:buSzPts val="1800"/>
              <a:buChar char="o"/>
              <a:defRPr/>
            </a:lvl5pPr>
            <a:lvl6pPr marL="2743200" lvl="5" indent="-342900" algn="l">
              <a:spcBef>
                <a:spcPts val="370"/>
              </a:spcBef>
              <a:spcAft>
                <a:spcPts val="0"/>
              </a:spcAft>
              <a:buSzPts val="1800"/>
              <a:buChar char="•"/>
              <a:defRPr/>
            </a:lvl6pPr>
            <a:lvl7pPr marL="3200400" lvl="6" indent="-342900" algn="l">
              <a:spcBef>
                <a:spcPts val="370"/>
              </a:spcBef>
              <a:spcAft>
                <a:spcPts val="0"/>
              </a:spcAft>
              <a:buSzPts val="1800"/>
              <a:buChar char="•"/>
              <a:defRPr/>
            </a:lvl7pPr>
            <a:lvl8pPr marL="3657600" lvl="7" indent="-342900" algn="l">
              <a:spcBef>
                <a:spcPts val="370"/>
              </a:spcBef>
              <a:spcAft>
                <a:spcPts val="0"/>
              </a:spcAft>
              <a:buSzPts val="1800"/>
              <a:buChar char="•"/>
              <a:defRPr/>
            </a:lvl8pPr>
            <a:lvl9pPr marL="4114800" lvl="8" indent="-342900" algn="l">
              <a:spcBef>
                <a:spcPts val="370"/>
              </a:spcBef>
              <a:spcAft>
                <a:spcPts val="0"/>
              </a:spcAft>
              <a:buSzPts val="1800"/>
              <a:buChar char="•"/>
              <a:defRPr/>
            </a:lvl9pPr>
          </a:lstStyle>
          <a:p>
            <a:endParaRPr/>
          </a:p>
        </p:txBody>
      </p:sp>
      <p:sp>
        <p:nvSpPr>
          <p:cNvPr id="91" name="Google Shape;91;p11"/>
          <p:cNvSpPr txBox="1">
            <a:spLocks noGrp="1"/>
          </p:cNvSpPr>
          <p:nvPr>
            <p:ph type="dt" idx="10"/>
          </p:nvPr>
        </p:nvSpPr>
        <p:spPr>
          <a:xfrm>
            <a:off x="8229600" y="6191250"/>
            <a:ext cx="3302000" cy="47625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11"/>
          <p:cNvSpPr txBox="1">
            <a:spLocks noGrp="1"/>
          </p:cNvSpPr>
          <p:nvPr>
            <p:ph type="ftr" idx="11"/>
          </p:nvPr>
        </p:nvSpPr>
        <p:spPr>
          <a:xfrm>
            <a:off x="1219200" y="6172200"/>
            <a:ext cx="5283200" cy="4572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11"/>
          <p:cNvSpPr>
            <a:spLocks noGrp="1"/>
          </p:cNvSpPr>
          <p:nvPr>
            <p:ph type="sldNum" idx="12"/>
          </p:nvPr>
        </p:nvSpPr>
        <p:spPr>
          <a:xfrm>
            <a:off x="195072" y="6210300"/>
            <a:ext cx="609600" cy="457200"/>
          </a:xfrm>
          <a:prstGeom prst="ellipse">
            <a:avLst/>
          </a:prstGeom>
          <a:solidFill>
            <a:schemeClr val="accent1"/>
          </a:solidFill>
          <a:ln>
            <a:noFill/>
          </a:ln>
        </p:spPr>
        <p:txBody>
          <a:bodyPr spcFirstLastPara="1" wrap="square" lIns="0" tIns="0" rIns="0" bIns="0" anchor="ctr" anchorCtr="1">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
        <p:nvSpPr>
          <p:cNvPr id="94" name="Google Shape;94;p11"/>
          <p:cNvSpPr txBox="1">
            <a:spLocks noGrp="1"/>
          </p:cNvSpPr>
          <p:nvPr>
            <p:ph type="title"/>
          </p:nvPr>
        </p:nvSpPr>
        <p:spPr>
          <a:xfrm>
            <a:off x="1219200" y="274638"/>
            <a:ext cx="10363200" cy="1143000"/>
          </a:xfrm>
          <a:prstGeom prst="rect">
            <a:avLst/>
          </a:prstGeom>
          <a:noFill/>
          <a:ln>
            <a:noFill/>
          </a:ln>
        </p:spPr>
        <p:txBody>
          <a:bodyPr spcFirstLastPara="1" wrap="square" lIns="91425" tIns="45700" rIns="91425" bIns="91425" anchor="b"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2247707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95"/>
        <p:cNvGrpSpPr/>
        <p:nvPr/>
      </p:nvGrpSpPr>
      <p:grpSpPr>
        <a:xfrm>
          <a:off x="0" y="0"/>
          <a:ext cx="0" cy="0"/>
          <a:chOff x="0" y="0"/>
          <a:chExt cx="0" cy="0"/>
        </a:xfrm>
      </p:grpSpPr>
      <p:sp>
        <p:nvSpPr>
          <p:cNvPr id="96" name="Google Shape;96;p12"/>
          <p:cNvSpPr txBox="1">
            <a:spLocks noGrp="1"/>
          </p:cNvSpPr>
          <p:nvPr>
            <p:ph type="dt" idx="10"/>
          </p:nvPr>
        </p:nvSpPr>
        <p:spPr>
          <a:xfrm>
            <a:off x="8229600" y="6191250"/>
            <a:ext cx="3302000" cy="47625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12"/>
          <p:cNvSpPr txBox="1">
            <a:spLocks noGrp="1"/>
          </p:cNvSpPr>
          <p:nvPr>
            <p:ph type="ftr" idx="11"/>
          </p:nvPr>
        </p:nvSpPr>
        <p:spPr>
          <a:xfrm>
            <a:off x="1219200" y="6172200"/>
            <a:ext cx="5283200" cy="4572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12"/>
          <p:cNvSpPr>
            <a:spLocks noGrp="1"/>
          </p:cNvSpPr>
          <p:nvPr>
            <p:ph type="sldNum" idx="12"/>
          </p:nvPr>
        </p:nvSpPr>
        <p:spPr>
          <a:xfrm>
            <a:off x="195072" y="6210300"/>
            <a:ext cx="609600" cy="457200"/>
          </a:xfrm>
          <a:prstGeom prst="ellipse">
            <a:avLst/>
          </a:prstGeom>
          <a:solidFill>
            <a:schemeClr val="accent1"/>
          </a:solidFill>
          <a:ln>
            <a:noFill/>
          </a:ln>
        </p:spPr>
        <p:txBody>
          <a:bodyPr spcFirstLastPara="1" wrap="square" lIns="0" tIns="0" rIns="0" bIns="0" anchor="ctr" anchorCtr="1">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
        <p:nvSpPr>
          <p:cNvPr id="99" name="Google Shape;99;p12"/>
          <p:cNvSpPr txBox="1">
            <a:spLocks noGrp="1"/>
          </p:cNvSpPr>
          <p:nvPr>
            <p:ph type="body" idx="1"/>
          </p:nvPr>
        </p:nvSpPr>
        <p:spPr>
          <a:xfrm rot="5400000">
            <a:off x="2001838" y="-507996"/>
            <a:ext cx="5851525" cy="7416800"/>
          </a:xfrm>
          <a:prstGeom prst="rect">
            <a:avLst/>
          </a:prstGeom>
          <a:noFill/>
          <a:ln>
            <a:noFill/>
          </a:ln>
        </p:spPr>
        <p:txBody>
          <a:bodyPr spcFirstLastPara="1" wrap="square" lIns="91425" tIns="45700" rIns="91425" bIns="45700" anchor="t" anchorCtr="0">
            <a:normAutofit/>
          </a:bodyPr>
          <a:lstStyle>
            <a:lvl1pPr marL="457200" lvl="0" indent="-325755" algn="l">
              <a:spcBef>
                <a:spcPts val="580"/>
              </a:spcBef>
              <a:spcAft>
                <a:spcPts val="0"/>
              </a:spcAft>
              <a:buSzPts val="1530"/>
              <a:buChar char="⚫"/>
              <a:defRPr/>
            </a:lvl1pPr>
            <a:lvl2pPr marL="914400" lvl="1" indent="-325755" algn="l">
              <a:spcBef>
                <a:spcPts val="370"/>
              </a:spcBef>
              <a:spcAft>
                <a:spcPts val="0"/>
              </a:spcAft>
              <a:buSzPts val="1530"/>
              <a:buChar char="⚫"/>
              <a:defRPr/>
            </a:lvl2pPr>
            <a:lvl3pPr marL="1371600" lvl="2" indent="-325755" algn="l">
              <a:spcBef>
                <a:spcPts val="370"/>
              </a:spcBef>
              <a:spcAft>
                <a:spcPts val="0"/>
              </a:spcAft>
              <a:buSzPts val="1530"/>
              <a:buChar char="⚫"/>
              <a:defRPr/>
            </a:lvl3pPr>
            <a:lvl4pPr marL="1828800" lvl="3" indent="-320039" algn="l">
              <a:spcBef>
                <a:spcPts val="370"/>
              </a:spcBef>
              <a:spcAft>
                <a:spcPts val="0"/>
              </a:spcAft>
              <a:buSzPts val="1440"/>
              <a:buChar char="⚫"/>
              <a:defRPr/>
            </a:lvl4pPr>
            <a:lvl5pPr marL="2286000" lvl="4" indent="-342900" algn="l">
              <a:spcBef>
                <a:spcPts val="370"/>
              </a:spcBef>
              <a:spcAft>
                <a:spcPts val="0"/>
              </a:spcAft>
              <a:buSzPts val="1800"/>
              <a:buChar char="o"/>
              <a:defRPr/>
            </a:lvl5pPr>
            <a:lvl6pPr marL="2743200" lvl="5" indent="-342900" algn="l">
              <a:spcBef>
                <a:spcPts val="370"/>
              </a:spcBef>
              <a:spcAft>
                <a:spcPts val="0"/>
              </a:spcAft>
              <a:buSzPts val="1800"/>
              <a:buChar char="•"/>
              <a:defRPr/>
            </a:lvl6pPr>
            <a:lvl7pPr marL="3200400" lvl="6" indent="-342900" algn="l">
              <a:spcBef>
                <a:spcPts val="370"/>
              </a:spcBef>
              <a:spcAft>
                <a:spcPts val="0"/>
              </a:spcAft>
              <a:buSzPts val="1800"/>
              <a:buChar char="•"/>
              <a:defRPr/>
            </a:lvl7pPr>
            <a:lvl8pPr marL="3657600" lvl="7" indent="-342900" algn="l">
              <a:spcBef>
                <a:spcPts val="370"/>
              </a:spcBef>
              <a:spcAft>
                <a:spcPts val="0"/>
              </a:spcAft>
              <a:buSzPts val="1800"/>
              <a:buChar char="•"/>
              <a:defRPr/>
            </a:lvl8pPr>
            <a:lvl9pPr marL="4114800" lvl="8" indent="-342900" algn="l">
              <a:spcBef>
                <a:spcPts val="370"/>
              </a:spcBef>
              <a:spcAft>
                <a:spcPts val="0"/>
              </a:spcAft>
              <a:buSzPts val="1800"/>
              <a:buChar char="•"/>
              <a:defRPr/>
            </a:lvl9pPr>
          </a:lstStyle>
          <a:p>
            <a:endParaRPr/>
          </a:p>
        </p:txBody>
      </p:sp>
      <p:sp>
        <p:nvSpPr>
          <p:cNvPr id="100" name="Google Shape;100;p12"/>
          <p:cNvSpPr txBox="1">
            <a:spLocks noGrp="1"/>
          </p:cNvSpPr>
          <p:nvPr>
            <p:ph type="title"/>
          </p:nvPr>
        </p:nvSpPr>
        <p:spPr>
          <a:xfrm rot="5400000">
            <a:off x="7254558" y="1859285"/>
            <a:ext cx="5851525" cy="2682240"/>
          </a:xfrm>
          <a:prstGeom prst="rect">
            <a:avLst/>
          </a:prstGeom>
          <a:noFill/>
          <a:ln>
            <a:noFill/>
          </a:ln>
        </p:spPr>
        <p:txBody>
          <a:bodyPr spcFirstLastPara="1" wrap="square" lIns="91425" tIns="45700" rIns="91425" bIns="91425" anchor="b"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1934861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4" name="Date Placeholder 3"/>
          <p:cNvSpPr>
            <a:spLocks noGrp="1"/>
          </p:cNvSpPr>
          <p:nvPr>
            <p:ph type="dt" sz="half" idx="10"/>
          </p:nvPr>
        </p:nvSpPr>
        <p:spPr/>
        <p:txBody>
          <a:bodyPr/>
          <a:lstStyle/>
          <a:p>
            <a:fld id="{349BF3EA-1A78-4F07-BDC0-C8A1BD461199}" type="datetimeFigureOut">
              <a:rPr lang="en-US" smtClean="0"/>
              <a:t>9/5/2023</a:t>
            </a:fld>
            <a:endParaRPr lang="en-US"/>
          </a:p>
        </p:txBody>
      </p:sp>
      <p:sp>
        <p:nvSpPr>
          <p:cNvPr id="5" name="Footer Placeholder 4"/>
          <p:cNvSpPr>
            <a:spLocks noGrp="1"/>
          </p:cNvSpPr>
          <p:nvPr>
            <p:ph type="ftr" sz="quarter" idx="11"/>
          </p:nvPr>
        </p:nvSpPr>
        <p:spPr>
          <a:xfrm>
            <a:off x="1066800" y="6172200"/>
            <a:ext cx="5334000" cy="457200"/>
          </a:xfrm>
        </p:spPr>
        <p:txBody>
          <a:bodyPr/>
          <a:lstStyle/>
          <a:p>
            <a:endParaRPr lang="en-US"/>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 name="Slide Number Placeholder 5"/>
          <p:cNvSpPr>
            <a:spLocks noGrp="1"/>
          </p:cNvSpPr>
          <p:nvPr>
            <p:ph type="sldNum" sz="quarter" idx="12"/>
          </p:nvPr>
        </p:nvSpPr>
        <p:spPr>
          <a:xfrm>
            <a:off x="195072" y="6208776"/>
            <a:ext cx="609600" cy="457200"/>
          </a:xfrm>
        </p:spPr>
        <p:txBody>
          <a:bodyPr/>
          <a:lstStyle/>
          <a:p>
            <a:fld id="{401CF334-2D5C-4859-84A6-CA7E6E43FAEB}" type="slidenum">
              <a:rPr lang="en-US" smtClean="0"/>
              <a:t>‹#›</a:t>
            </a:fld>
            <a:endParaRPr lang="en-US"/>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Edit Master text styles</a:t>
            </a:r>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a:t>Click to edit Master title style</a:t>
            </a:r>
            <a:endParaRPr kumimoji="0" lang="en-US" dirty="0"/>
          </a:p>
        </p:txBody>
      </p:sp>
    </p:spTree>
    <p:extLst>
      <p:ext uri="{BB962C8B-B14F-4D97-AF65-F5344CB8AC3E}">
        <p14:creationId xmlns:p14="http://schemas.microsoft.com/office/powerpoint/2010/main" val="2908226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49BF3EA-1A78-4F07-BDC0-C8A1BD461199}" type="datetimeFigureOut">
              <a:rPr lang="en-US" smtClean="0"/>
              <a:t>9/5/2023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365849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349BF3EA-1A78-4F07-BDC0-C8A1BD461199}" type="datetimeFigureOut">
              <a:rPr lang="en-US" smtClean="0"/>
              <a:t>9/5/2023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a:t>Click to edit Master title style</a:t>
            </a:r>
          </a:p>
        </p:txBody>
      </p:sp>
    </p:spTree>
    <p:extLst>
      <p:ext uri="{BB962C8B-B14F-4D97-AF65-F5344CB8AC3E}">
        <p14:creationId xmlns:p14="http://schemas.microsoft.com/office/powerpoint/2010/main" val="911274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49BF3EA-1A78-4F07-BDC0-C8A1BD461199}" type="datetimeFigureOut">
              <a:rPr lang="en-US" smtClean="0"/>
              <a:t>9/5/2023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161307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9BF3EA-1A78-4F07-BDC0-C8A1BD461199}" type="datetimeFigureOut">
              <a:rPr lang="en-US" smtClean="0"/>
              <a:t>9/5/2023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711557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5" name="Date Placeholder 4"/>
          <p:cNvSpPr>
            <a:spLocks noGrp="1"/>
          </p:cNvSpPr>
          <p:nvPr>
            <p:ph type="dt" sz="half" idx="10"/>
          </p:nvPr>
        </p:nvSpPr>
        <p:spPr/>
        <p:txBody>
          <a:bodyPr/>
          <a:lstStyle/>
          <a:p>
            <a:fld id="{349BF3EA-1A78-4F07-BDC0-C8A1BD461199}" type="datetimeFigureOut">
              <a:rPr lang="en-US" smtClean="0"/>
              <a:t>9/5/2023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Edit Master text styles</a:t>
            </a:r>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a:t>Click to edit Master title style</a:t>
            </a:r>
            <a:endParaRPr kumimoji="0" lang="en-US" dirty="0"/>
          </a:p>
        </p:txBody>
      </p:sp>
    </p:spTree>
    <p:extLst>
      <p:ext uri="{BB962C8B-B14F-4D97-AF65-F5344CB8AC3E}">
        <p14:creationId xmlns:p14="http://schemas.microsoft.com/office/powerpoint/2010/main" val="3566269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49BF3EA-1A78-4F07-BDC0-C8A1BD461199}" type="datetimeFigureOut">
              <a:rPr lang="en-US" smtClean="0"/>
              <a:t>9/5/2023</a:t>
            </a:fld>
            <a:endParaRPr lang="en-US"/>
          </a:p>
        </p:txBody>
      </p:sp>
      <p:sp>
        <p:nvSpPr>
          <p:cNvPr id="6" name="Footer Placeholder 5"/>
          <p:cNvSpPr>
            <a:spLocks noGrp="1"/>
          </p:cNvSpPr>
          <p:nvPr>
            <p:ph type="ftr" sz="quarter" idx="11"/>
          </p:nvPr>
        </p:nvSpPr>
        <p:spPr>
          <a:xfrm>
            <a:off x="1219200" y="6172200"/>
            <a:ext cx="5181600" cy="457200"/>
          </a:xfrm>
        </p:spPr>
        <p:txBody>
          <a:bodyPr/>
          <a:lstStyle/>
          <a:p>
            <a:endParaRPr lang="en-US" dirty="0"/>
          </a:p>
        </p:txBody>
      </p:sp>
      <p:sp>
        <p:nvSpPr>
          <p:cNvPr id="7" name="Slide Number Placeholder 6"/>
          <p:cNvSpPr>
            <a:spLocks noGrp="1"/>
          </p:cNvSpPr>
          <p:nvPr>
            <p:ph type="sldNum" sz="quarter" idx="12"/>
          </p:nvPr>
        </p:nvSpPr>
        <p:spPr>
          <a:xfrm>
            <a:off x="195072" y="6208776"/>
            <a:ext cx="609600" cy="457200"/>
          </a:xfrm>
        </p:spPr>
        <p:txBody>
          <a:bodyPr/>
          <a:lstStyle/>
          <a:p>
            <a:fld id="{401CF334-2D5C-4859-84A6-CA7E6E43FAEB}" type="slidenum">
              <a:rPr lang="en-US" smtClean="0"/>
              <a:t>‹#›</a:t>
            </a:fld>
            <a:endParaRPr lang="en-US"/>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Edit Master text styles</a:t>
            </a:r>
          </a:p>
        </p:txBody>
      </p:sp>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a:t>Click to edit Master title style</a:t>
            </a:r>
            <a:endParaRPr kumimoji="0" lang="en-US" dirty="0"/>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3726577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duotone>
              <a:schemeClr val="bg1">
                <a:tint val="95000"/>
                <a:satMod val="200000"/>
              </a:schemeClr>
              <a:schemeClr val="bg1">
                <a:shade val="80000"/>
                <a:satMod val="100000"/>
              </a:schemeClr>
            </a:duotone>
          </a:blip>
          <a:srcRect/>
          <a:tile tx="0" ty="0" sx="55000" sy="55000" flip="none" algn="tl"/>
        </a:blipFill>
        <a:effectLst/>
      </p:bgPr>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349BF3EA-1A78-4F07-BDC0-C8A1BD461199}" type="datetimeFigureOut">
              <a:rPr lang="en-US" smtClean="0"/>
              <a:t>9/5/2023</a:t>
            </a:fld>
            <a:endParaRPr lang="en-US"/>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01CF334-2D5C-4859-84A6-CA7E6E43FAEB}" type="slidenum">
              <a:rPr lang="en-US" smtClean="0"/>
              <a:t>‹#›</a:t>
            </a:fld>
            <a:endParaRPr lang="en-US"/>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a:t>Click to edit Master title style</a:t>
            </a:r>
            <a:endParaRPr kumimoji="0" lang="en-US" dirty="0"/>
          </a:p>
        </p:txBody>
      </p:sp>
    </p:spTree>
    <p:extLst>
      <p:ext uri="{BB962C8B-B14F-4D97-AF65-F5344CB8AC3E}">
        <p14:creationId xmlns:p14="http://schemas.microsoft.com/office/powerpoint/2010/main" val="393097078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13">
            <a:alphaModFix/>
          </a:blip>
          <a:tile tx="0" ty="0" sx="55000" sy="55000" flip="none" algn="tl"/>
        </a:blipFill>
        <a:effectLst/>
      </p:bgPr>
    </p:bg>
    <p:spTree>
      <p:nvGrpSpPr>
        <p:cNvPr id="1" name="Shape 9"/>
        <p:cNvGrpSpPr/>
        <p:nvPr/>
      </p:nvGrpSpPr>
      <p:grpSpPr>
        <a:xfrm>
          <a:off x="0" y="0"/>
          <a:ext cx="0" cy="0"/>
          <a:chOff x="0" y="0"/>
          <a:chExt cx="0" cy="0"/>
        </a:xfrm>
      </p:grpSpPr>
      <p:sp>
        <p:nvSpPr>
          <p:cNvPr id="10" name="Google Shape;10;p1"/>
          <p:cNvSpPr/>
          <p:nvPr/>
        </p:nvSpPr>
        <p:spPr>
          <a:xfrm>
            <a:off x="0" y="0"/>
            <a:ext cx="121920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 name="Google Shape;11;p1"/>
          <p:cNvSpPr/>
          <p:nvPr/>
        </p:nvSpPr>
        <p:spPr>
          <a:xfrm>
            <a:off x="85344" y="69755"/>
            <a:ext cx="12017829" cy="6693408"/>
          </a:xfrm>
          <a:prstGeom prst="roundRect">
            <a:avLst>
              <a:gd name="adj" fmla="val 4929"/>
            </a:avLst>
          </a:prstGeom>
          <a:blipFill rotWithShape="1">
            <a:blip r:embed="rId13">
              <a:alphaModFix/>
            </a:blip>
            <a:tile tx="0" ty="0" sx="55000" sy="55000" flip="none" algn="tl"/>
          </a:blipFill>
          <a:ln w="9525" cap="sq"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 name="Google Shape;12;p1"/>
          <p:cNvSpPr txBox="1">
            <a:spLocks noGrp="1"/>
          </p:cNvSpPr>
          <p:nvPr>
            <p:ph type="dt" idx="10"/>
          </p:nvPr>
        </p:nvSpPr>
        <p:spPr>
          <a:xfrm>
            <a:off x="8229600" y="6191250"/>
            <a:ext cx="3302000" cy="476250"/>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400" b="0" i="0" u="none" strike="noStrike" cap="none">
                <a:solidFill>
                  <a:schemeClr val="dk2"/>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1219200" y="6172200"/>
            <a:ext cx="5283200" cy="4572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400" b="0" i="0" u="none" strike="noStrike" cap="none">
                <a:solidFill>
                  <a:schemeClr val="dk2"/>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a:spLocks noGrp="1"/>
          </p:cNvSpPr>
          <p:nvPr>
            <p:ph type="sldNum" idx="12"/>
          </p:nvPr>
        </p:nvSpPr>
        <p:spPr>
          <a:xfrm>
            <a:off x="195072" y="6210300"/>
            <a:ext cx="609600" cy="457200"/>
          </a:xfrm>
          <a:prstGeom prst="ellipse">
            <a:avLst/>
          </a:prstGeom>
          <a:solidFill>
            <a:schemeClr val="accent1"/>
          </a:solidFill>
          <a:ln>
            <a:noFill/>
          </a:ln>
        </p:spPr>
        <p:txBody>
          <a:bodyPr spcFirstLastPara="1" wrap="square" lIns="0" tIns="0" rIns="0" bIns="0" anchor="ctr" anchorCtr="1">
            <a:noAutofit/>
          </a:bodyPr>
          <a:lstStyle>
            <a:lvl1pPr marL="0" marR="0" lvl="0" indent="0" algn="ctr" rtl="0">
              <a:spcBef>
                <a:spcPts val="0"/>
              </a:spcBef>
              <a:buNone/>
              <a:defRPr sz="1400" b="0" i="0" u="none" strike="noStrike" cap="none">
                <a:solidFill>
                  <a:srgbClr val="FFFFFF"/>
                </a:solidFill>
                <a:latin typeface="Cambria"/>
                <a:ea typeface="Cambria"/>
                <a:cs typeface="Cambria"/>
                <a:sym typeface="Cambria"/>
              </a:defRPr>
            </a:lvl1pPr>
            <a:lvl2pPr marL="0" marR="0" lvl="1" indent="0" algn="ctr" rtl="0">
              <a:spcBef>
                <a:spcPts val="0"/>
              </a:spcBef>
              <a:buNone/>
              <a:defRPr sz="1400" b="0" i="0" u="none" strike="noStrike" cap="none">
                <a:solidFill>
                  <a:srgbClr val="FFFFFF"/>
                </a:solidFill>
                <a:latin typeface="Cambria"/>
                <a:ea typeface="Cambria"/>
                <a:cs typeface="Cambria"/>
                <a:sym typeface="Cambria"/>
              </a:defRPr>
            </a:lvl2pPr>
            <a:lvl3pPr marL="0" marR="0" lvl="2" indent="0" algn="ctr" rtl="0">
              <a:spcBef>
                <a:spcPts val="0"/>
              </a:spcBef>
              <a:buNone/>
              <a:defRPr sz="1400" b="0" i="0" u="none" strike="noStrike" cap="none">
                <a:solidFill>
                  <a:srgbClr val="FFFFFF"/>
                </a:solidFill>
                <a:latin typeface="Cambria"/>
                <a:ea typeface="Cambria"/>
                <a:cs typeface="Cambria"/>
                <a:sym typeface="Cambria"/>
              </a:defRPr>
            </a:lvl3pPr>
            <a:lvl4pPr marL="0" marR="0" lvl="3" indent="0" algn="ctr" rtl="0">
              <a:spcBef>
                <a:spcPts val="0"/>
              </a:spcBef>
              <a:buNone/>
              <a:defRPr sz="1400" b="0" i="0" u="none" strike="noStrike" cap="none">
                <a:solidFill>
                  <a:srgbClr val="FFFFFF"/>
                </a:solidFill>
                <a:latin typeface="Cambria"/>
                <a:ea typeface="Cambria"/>
                <a:cs typeface="Cambria"/>
                <a:sym typeface="Cambria"/>
              </a:defRPr>
            </a:lvl4pPr>
            <a:lvl5pPr marL="0" marR="0" lvl="4" indent="0" algn="ctr" rtl="0">
              <a:spcBef>
                <a:spcPts val="0"/>
              </a:spcBef>
              <a:buNone/>
              <a:defRPr sz="1400" b="0" i="0" u="none" strike="noStrike" cap="none">
                <a:solidFill>
                  <a:srgbClr val="FFFFFF"/>
                </a:solidFill>
                <a:latin typeface="Cambria"/>
                <a:ea typeface="Cambria"/>
                <a:cs typeface="Cambria"/>
                <a:sym typeface="Cambria"/>
              </a:defRPr>
            </a:lvl5pPr>
            <a:lvl6pPr marL="0" marR="0" lvl="5" indent="0" algn="ctr" rtl="0">
              <a:spcBef>
                <a:spcPts val="0"/>
              </a:spcBef>
              <a:buNone/>
              <a:defRPr sz="1400" b="0" i="0" u="none" strike="noStrike" cap="none">
                <a:solidFill>
                  <a:srgbClr val="FFFFFF"/>
                </a:solidFill>
                <a:latin typeface="Cambria"/>
                <a:ea typeface="Cambria"/>
                <a:cs typeface="Cambria"/>
                <a:sym typeface="Cambria"/>
              </a:defRPr>
            </a:lvl6pPr>
            <a:lvl7pPr marL="0" marR="0" lvl="6" indent="0" algn="ctr" rtl="0">
              <a:spcBef>
                <a:spcPts val="0"/>
              </a:spcBef>
              <a:buNone/>
              <a:defRPr sz="1400" b="0" i="0" u="none" strike="noStrike" cap="none">
                <a:solidFill>
                  <a:srgbClr val="FFFFFF"/>
                </a:solidFill>
                <a:latin typeface="Cambria"/>
                <a:ea typeface="Cambria"/>
                <a:cs typeface="Cambria"/>
                <a:sym typeface="Cambria"/>
              </a:defRPr>
            </a:lvl7pPr>
            <a:lvl8pPr marL="0" marR="0" lvl="7" indent="0" algn="ctr" rtl="0">
              <a:spcBef>
                <a:spcPts val="0"/>
              </a:spcBef>
              <a:buNone/>
              <a:defRPr sz="1400" b="0" i="0" u="none" strike="noStrike" cap="none">
                <a:solidFill>
                  <a:srgbClr val="FFFFFF"/>
                </a:solidFill>
                <a:latin typeface="Cambria"/>
                <a:ea typeface="Cambria"/>
                <a:cs typeface="Cambria"/>
                <a:sym typeface="Cambria"/>
              </a:defRPr>
            </a:lvl8pPr>
            <a:lvl9pPr marL="0" marR="0" lvl="8" indent="0" algn="ctr" rtl="0">
              <a:spcBef>
                <a:spcPts val="0"/>
              </a:spcBef>
              <a:buNone/>
              <a:defRPr sz="1400" b="0" i="0" u="none" strike="noStrike" cap="none">
                <a:solidFill>
                  <a:srgbClr val="FFFFFF"/>
                </a:solidFill>
                <a:latin typeface="Cambria"/>
                <a:ea typeface="Cambria"/>
                <a:cs typeface="Cambria"/>
                <a:sym typeface="Cambria"/>
              </a:defRPr>
            </a:lvl9pPr>
          </a:lstStyle>
          <a:p>
            <a:pPr marL="0" lvl="0" indent="0" algn="ctr" rtl="0">
              <a:spcBef>
                <a:spcPts val="0"/>
              </a:spcBef>
              <a:spcAft>
                <a:spcPts val="0"/>
              </a:spcAft>
              <a:buNone/>
            </a:pPr>
            <a:fld id="{00000000-1234-1234-1234-123412341234}" type="slidenum">
              <a:rPr lang="en-US"/>
              <a:t>‹#›</a:t>
            </a:fld>
            <a:endParaRPr/>
          </a:p>
        </p:txBody>
      </p:sp>
      <p:sp>
        <p:nvSpPr>
          <p:cNvPr id="15" name="Google Shape;15;p1"/>
          <p:cNvSpPr txBox="1">
            <a:spLocks noGrp="1"/>
          </p:cNvSpPr>
          <p:nvPr>
            <p:ph type="body" idx="1"/>
          </p:nvPr>
        </p:nvSpPr>
        <p:spPr>
          <a:xfrm>
            <a:off x="1219200" y="1447800"/>
            <a:ext cx="10363200" cy="4572000"/>
          </a:xfrm>
          <a:prstGeom prst="rect">
            <a:avLst/>
          </a:prstGeom>
          <a:noFill/>
          <a:ln>
            <a:noFill/>
          </a:ln>
        </p:spPr>
        <p:txBody>
          <a:bodyPr spcFirstLastPara="1" wrap="square" lIns="91425" tIns="45700" rIns="91425" bIns="45700" anchor="t" anchorCtr="0">
            <a:normAutofit/>
          </a:bodyPr>
          <a:lstStyle>
            <a:lvl1pPr marL="457200" marR="0" lvl="0" indent="-368935" algn="l" rtl="0">
              <a:spcBef>
                <a:spcPts val="580"/>
              </a:spcBef>
              <a:spcAft>
                <a:spcPts val="0"/>
              </a:spcAft>
              <a:buClr>
                <a:schemeClr val="accent1"/>
              </a:buClr>
              <a:buSzPts val="2210"/>
              <a:buFont typeface="Noto Sans Symbols"/>
              <a:buChar char="⚫"/>
              <a:defRPr sz="2600" b="0" i="0" u="none" strike="noStrike" cap="none">
                <a:solidFill>
                  <a:schemeClr val="dk1"/>
                </a:solidFill>
                <a:latin typeface="Calibri"/>
                <a:ea typeface="Calibri"/>
                <a:cs typeface="Calibri"/>
                <a:sym typeface="Calibri"/>
              </a:defRPr>
            </a:lvl1pPr>
            <a:lvl2pPr marL="914400" marR="0" lvl="1" indent="-358140" algn="l" rtl="0">
              <a:spcBef>
                <a:spcPts val="370"/>
              </a:spcBef>
              <a:spcAft>
                <a:spcPts val="0"/>
              </a:spcAft>
              <a:buClr>
                <a:schemeClr val="accent2"/>
              </a:buClr>
              <a:buSzPts val="2040"/>
              <a:buFont typeface="Noto Sans Symbols"/>
              <a:buChar char="⚫"/>
              <a:defRPr sz="2400" b="0" i="0" u="none" strike="noStrike" cap="none">
                <a:solidFill>
                  <a:schemeClr val="dk1"/>
                </a:solidFill>
                <a:latin typeface="Calibri"/>
                <a:ea typeface="Calibri"/>
                <a:cs typeface="Calibri"/>
                <a:sym typeface="Calibri"/>
              </a:defRPr>
            </a:lvl2pPr>
            <a:lvl3pPr marL="1371600" marR="0" lvl="2" indent="-336550" algn="l" rtl="0">
              <a:spcBef>
                <a:spcPts val="370"/>
              </a:spcBef>
              <a:spcAft>
                <a:spcPts val="0"/>
              </a:spcAft>
              <a:buClr>
                <a:srgbClr val="E6AFA9"/>
              </a:buClr>
              <a:buSzPts val="1700"/>
              <a:buFont typeface="Noto Sans Symbols"/>
              <a:buChar char="⚫"/>
              <a:defRPr sz="2000" b="0" i="0" u="none" strike="noStrike" cap="none">
                <a:solidFill>
                  <a:schemeClr val="dk1"/>
                </a:solidFill>
                <a:latin typeface="Calibri"/>
                <a:ea typeface="Calibri"/>
                <a:cs typeface="Calibri"/>
                <a:sym typeface="Calibri"/>
              </a:defRPr>
            </a:lvl3pPr>
            <a:lvl4pPr marL="1828800" marR="0" lvl="3" indent="-330200" algn="l" rtl="0">
              <a:spcBef>
                <a:spcPts val="370"/>
              </a:spcBef>
              <a:spcAft>
                <a:spcPts val="0"/>
              </a:spcAft>
              <a:buClr>
                <a:schemeClr val="accent3"/>
              </a:buClr>
              <a:buSzPts val="1600"/>
              <a:buFont typeface="Noto Sans Symbols"/>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370"/>
              </a:spcBef>
              <a:spcAft>
                <a:spcPts val="0"/>
              </a:spcAft>
              <a:buClr>
                <a:schemeClr val="accent3"/>
              </a:buClr>
              <a:buSzPts val="2000"/>
              <a:buFont typeface="Calibri"/>
              <a:buChar char="o"/>
              <a:defRPr sz="2000" b="0" i="0" u="none" strike="noStrike" cap="none">
                <a:solidFill>
                  <a:schemeClr val="dk1"/>
                </a:solidFill>
                <a:latin typeface="Calibri"/>
                <a:ea typeface="Calibri"/>
                <a:cs typeface="Calibri"/>
                <a:sym typeface="Calibri"/>
              </a:defRPr>
            </a:lvl5pPr>
            <a:lvl6pPr marL="2743200" marR="0" lvl="5" indent="-342900" algn="l" rtl="0">
              <a:spcBef>
                <a:spcPts val="370"/>
              </a:spcBef>
              <a:spcAft>
                <a:spcPts val="0"/>
              </a:spcAft>
              <a:buClr>
                <a:schemeClr val="accent3"/>
              </a:buClr>
              <a:buSzPts val="1800"/>
              <a:buFont typeface="Calibri"/>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70"/>
              </a:spcBef>
              <a:spcAft>
                <a:spcPts val="0"/>
              </a:spcAft>
              <a:buClr>
                <a:schemeClr val="accent2"/>
              </a:buClr>
              <a:buSzPts val="1800"/>
              <a:buFont typeface="Calibri"/>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70"/>
              </a:spcBef>
              <a:spcAft>
                <a:spcPts val="0"/>
              </a:spcAft>
              <a:buClr>
                <a:srgbClr val="E6AFA9"/>
              </a:buClr>
              <a:buSzPts val="1800"/>
              <a:buFont typeface="Calibri"/>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70"/>
              </a:spcBef>
              <a:spcAft>
                <a:spcPts val="0"/>
              </a:spcAft>
              <a:buClr>
                <a:srgbClr val="CAABA9"/>
              </a:buClr>
              <a:buSzPts val="1800"/>
              <a:buFont typeface="Calibri"/>
              <a:buChar char="•"/>
              <a:defRPr sz="1800" b="0" i="0" u="none" strike="noStrike" cap="none">
                <a:solidFill>
                  <a:schemeClr val="dk1"/>
                </a:solidFill>
                <a:latin typeface="Calibri"/>
                <a:ea typeface="Calibri"/>
                <a:cs typeface="Calibri"/>
                <a:sym typeface="Calibri"/>
              </a:defRPr>
            </a:lvl9pPr>
          </a:lstStyle>
          <a:p>
            <a:endParaRPr/>
          </a:p>
        </p:txBody>
      </p:sp>
      <p:sp>
        <p:nvSpPr>
          <p:cNvPr id="16" name="Google Shape;16;p1"/>
          <p:cNvSpPr txBox="1">
            <a:spLocks noGrp="1"/>
          </p:cNvSpPr>
          <p:nvPr>
            <p:ph type="title"/>
          </p:nvPr>
        </p:nvSpPr>
        <p:spPr>
          <a:xfrm>
            <a:off x="1219200" y="274638"/>
            <a:ext cx="10363200" cy="1143000"/>
          </a:xfrm>
          <a:prstGeom prst="rect">
            <a:avLst/>
          </a:prstGeom>
          <a:noFill/>
          <a:ln>
            <a:noFill/>
          </a:ln>
        </p:spPr>
        <p:txBody>
          <a:bodyPr spcFirstLastPara="1" wrap="square" lIns="91425" tIns="45700" rIns="91425" bIns="91425" anchor="b" anchorCtr="0">
            <a:normAutofit/>
          </a:bodyPr>
          <a:lstStyle>
            <a:lvl1pPr marR="0" lvl="0" algn="l" rtl="0">
              <a:spcBef>
                <a:spcPts val="0"/>
              </a:spcBef>
              <a:spcAft>
                <a:spcPts val="0"/>
              </a:spcAft>
              <a:buClr>
                <a:schemeClr val="dk2"/>
              </a:buClr>
              <a:buSzPts val="4000"/>
              <a:buFont typeface="Cambria"/>
              <a:buNone/>
              <a:defRPr sz="4000" b="0" i="0" u="none" strike="noStrike" cap="none">
                <a:solidFill>
                  <a:schemeClr val="dk2"/>
                </a:solidFill>
                <a:latin typeface="Cambria"/>
                <a:ea typeface="Cambria"/>
                <a:cs typeface="Cambria"/>
                <a:sym typeface="Cambr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extLst>
      <p:ext uri="{BB962C8B-B14F-4D97-AF65-F5344CB8AC3E}">
        <p14:creationId xmlns:p14="http://schemas.microsoft.com/office/powerpoint/2010/main" val="3843593156"/>
      </p:ext>
    </p:extLst>
  </p:cSld>
  <p:clrMap bg1="lt1" tx1="dk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5.jpg"/><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mhs.mt.gov/"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hyperlink" Target="http://www.loc.gov/index.html" TargetMode="External"/><Relationship Id="rId4" Type="http://schemas.openxmlformats.org/officeDocument/2006/relationships/hyperlink" Target="http://www.vtshome.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tile tx="0" ty="0" sx="55000" sy="55000" flip="none" algn="tl"/>
        </a:blipFill>
        <a:effectLst/>
      </p:bgPr>
    </p:bg>
    <p:spTree>
      <p:nvGrpSpPr>
        <p:cNvPr id="1" name="Shape 105"/>
        <p:cNvGrpSpPr/>
        <p:nvPr/>
      </p:nvGrpSpPr>
      <p:grpSpPr>
        <a:xfrm>
          <a:off x="0" y="0"/>
          <a:ext cx="0" cy="0"/>
          <a:chOff x="0" y="0"/>
          <a:chExt cx="0" cy="0"/>
        </a:xfrm>
      </p:grpSpPr>
      <p:sp>
        <p:nvSpPr>
          <p:cNvPr id="106" name="Google Shape;106;p13"/>
          <p:cNvSpPr txBox="1">
            <a:spLocks noGrp="1"/>
          </p:cNvSpPr>
          <p:nvPr>
            <p:ph type="subTitle" idx="1"/>
          </p:nvPr>
        </p:nvSpPr>
        <p:spPr>
          <a:xfrm>
            <a:off x="142503" y="3200400"/>
            <a:ext cx="11827823" cy="16002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SzPts val="7480"/>
              <a:buNone/>
            </a:pPr>
            <a:r>
              <a:rPr lang="en-US" sz="8800" b="1"/>
              <a:t>Using VTS</a:t>
            </a:r>
            <a:endParaRPr/>
          </a:p>
        </p:txBody>
      </p:sp>
      <p:sp>
        <p:nvSpPr>
          <p:cNvPr id="107" name="Google Shape;107;p13"/>
          <p:cNvSpPr txBox="1">
            <a:spLocks noGrp="1"/>
          </p:cNvSpPr>
          <p:nvPr>
            <p:ph type="ctrTitle"/>
          </p:nvPr>
        </p:nvSpPr>
        <p:spPr>
          <a:xfrm>
            <a:off x="47500" y="1413164"/>
            <a:ext cx="12100955" cy="1567541"/>
          </a:xfrm>
          <a:prstGeom prst="rect">
            <a:avLst/>
          </a:prstGeom>
          <a:blipFill rotWithShape="1">
            <a:blip r:embed="rId4">
              <a:alphaModFix/>
            </a:blip>
            <a:tile tx="0" ty="0" sx="100000" sy="100000" flip="none" algn="tl"/>
          </a:blipFill>
          <a:ln>
            <a:noFill/>
          </a:ln>
        </p:spPr>
        <p:txBody>
          <a:bodyPr spcFirstLastPara="1" wrap="square" lIns="91425" tIns="45700" rIns="91425" bIns="91425" anchor="ctr" anchorCtr="0">
            <a:normAutofit/>
          </a:bodyPr>
          <a:lstStyle/>
          <a:p>
            <a:pPr marL="0" lvl="0" indent="0" algn="ctr" rtl="0">
              <a:spcBef>
                <a:spcPts val="0"/>
              </a:spcBef>
              <a:spcAft>
                <a:spcPts val="0"/>
              </a:spcAft>
              <a:buClr>
                <a:schemeClr val="dk1"/>
              </a:buClr>
              <a:buSzPts val="6600"/>
              <a:buFont typeface="Cambria"/>
              <a:buNone/>
            </a:pPr>
            <a:r>
              <a:rPr lang="en-US" sz="6600" b="1">
                <a:solidFill>
                  <a:schemeClr val="dk1"/>
                </a:solidFill>
              </a:rPr>
              <a:t>Montana Historical Society</a:t>
            </a:r>
            <a:endParaRPr/>
          </a:p>
        </p:txBody>
      </p:sp>
      <p:pic>
        <p:nvPicPr>
          <p:cNvPr id="108" name="Google Shape;108;p13"/>
          <p:cNvPicPr preferRelativeResize="0"/>
          <p:nvPr/>
        </p:nvPicPr>
        <p:blipFill>
          <a:blip r:embed="rId5">
            <a:alphaModFix/>
          </a:blip>
          <a:stretch>
            <a:fillRect/>
          </a:stretch>
        </p:blipFill>
        <p:spPr>
          <a:xfrm>
            <a:off x="7951275" y="4800600"/>
            <a:ext cx="3869072" cy="17526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32868044"/>
              </p:ext>
            </p:extLst>
          </p:nvPr>
        </p:nvGraphicFramePr>
        <p:xfrm>
          <a:off x="486887" y="1524000"/>
          <a:ext cx="11198431" cy="49718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548244" y="274638"/>
            <a:ext cx="11095513" cy="1143000"/>
          </a:xfrm>
        </p:spPr>
        <p:txBody>
          <a:bodyPr>
            <a:noAutofit/>
          </a:bodyPr>
          <a:lstStyle/>
          <a:p>
            <a:pPr algn="ctr"/>
            <a:r>
              <a:rPr lang="en-US" sz="6000" b="1" dirty="0">
                <a:effectLst>
                  <a:outerShdw blurRad="38100" dist="38100" dir="2700000" algn="tl">
                    <a:srgbClr val="000000">
                      <a:alpha val="43137"/>
                    </a:srgbClr>
                  </a:outerShdw>
                </a:effectLst>
              </a:rPr>
              <a:t>How will VTS help students?</a:t>
            </a:r>
          </a:p>
        </p:txBody>
      </p:sp>
    </p:spTree>
    <p:extLst>
      <p:ext uri="{BB962C8B-B14F-4D97-AF65-F5344CB8AC3E}">
        <p14:creationId xmlns:p14="http://schemas.microsoft.com/office/powerpoint/2010/main" val="1431861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0010" y="381000"/>
            <a:ext cx="11435938" cy="5509200"/>
          </a:xfrm>
          <a:prstGeom prst="rect">
            <a:avLst/>
          </a:prstGeom>
        </p:spPr>
        <p:txBody>
          <a:bodyPr wrap="square">
            <a:spAutoFit/>
          </a:bodyPr>
          <a:lstStyle/>
          <a:p>
            <a:pPr algn="ctr"/>
            <a:r>
              <a:rPr lang="en-US" sz="4400" b="1" dirty="0">
                <a:effectLst>
                  <a:outerShdw blurRad="38100" dist="38100" dir="2700000" algn="tl">
                    <a:srgbClr val="000000">
                      <a:alpha val="43137"/>
                    </a:srgbClr>
                  </a:outerShdw>
                </a:effectLst>
              </a:rPr>
              <a:t>Montana Historical Society</a:t>
            </a:r>
          </a:p>
          <a:p>
            <a:pPr algn="ctr"/>
            <a:r>
              <a:rPr lang="en-US" sz="4400" b="1" u="sng" dirty="0">
                <a:effectLst>
                  <a:outerShdw blurRad="38100" dist="38100" dir="2700000" algn="tl">
                    <a:srgbClr val="000000">
                      <a:alpha val="43137"/>
                    </a:srgbClr>
                  </a:outerShdw>
                </a:effectLst>
                <a:hlinkClick r:id="rId3"/>
              </a:rPr>
              <a:t>http://mhs.mt.gov/</a:t>
            </a:r>
            <a:endParaRPr lang="en-US" sz="4400" b="1" u="sng" dirty="0">
              <a:effectLst>
                <a:outerShdw blurRad="38100" dist="38100" dir="2700000" algn="tl">
                  <a:srgbClr val="000000">
                    <a:alpha val="43137"/>
                  </a:srgbClr>
                </a:outerShdw>
              </a:effectLst>
            </a:endParaRPr>
          </a:p>
          <a:p>
            <a:pPr algn="ctr"/>
            <a:endParaRPr lang="en-US" sz="4400" b="1" dirty="0">
              <a:effectLst>
                <a:outerShdw blurRad="38100" dist="38100" dir="2700000" algn="tl">
                  <a:srgbClr val="000000">
                    <a:alpha val="43137"/>
                  </a:srgbClr>
                </a:outerShdw>
              </a:effectLst>
            </a:endParaRPr>
          </a:p>
          <a:p>
            <a:pPr algn="ctr"/>
            <a:r>
              <a:rPr lang="en-US" sz="4400" b="1" dirty="0">
                <a:effectLst>
                  <a:outerShdw blurRad="38100" dist="38100" dir="2700000" algn="tl">
                    <a:srgbClr val="000000">
                      <a:alpha val="43137"/>
                    </a:srgbClr>
                  </a:outerShdw>
                </a:effectLst>
              </a:rPr>
              <a:t>Visual Thinking Strategies (VTS)</a:t>
            </a:r>
          </a:p>
          <a:p>
            <a:pPr algn="ctr"/>
            <a:r>
              <a:rPr lang="en-US" sz="4400" b="1" u="sng" dirty="0">
                <a:effectLst>
                  <a:outerShdw blurRad="38100" dist="38100" dir="2700000" algn="tl">
                    <a:srgbClr val="000000">
                      <a:alpha val="43137"/>
                    </a:srgbClr>
                  </a:outerShdw>
                </a:effectLst>
                <a:hlinkClick r:id="rId4"/>
              </a:rPr>
              <a:t>http://www.vtshome.org/</a:t>
            </a:r>
            <a:endParaRPr lang="en-US" sz="4400" b="1" u="sng" dirty="0">
              <a:effectLst>
                <a:outerShdw blurRad="38100" dist="38100" dir="2700000" algn="tl">
                  <a:srgbClr val="000000">
                    <a:alpha val="43137"/>
                  </a:srgbClr>
                </a:outerShdw>
              </a:effectLst>
            </a:endParaRPr>
          </a:p>
          <a:p>
            <a:pPr algn="ctr"/>
            <a:endParaRPr lang="en-US" sz="4400" b="1" dirty="0">
              <a:effectLst>
                <a:outerShdw blurRad="38100" dist="38100" dir="2700000" algn="tl">
                  <a:srgbClr val="000000">
                    <a:alpha val="43137"/>
                  </a:srgbClr>
                </a:outerShdw>
              </a:effectLst>
            </a:endParaRPr>
          </a:p>
          <a:p>
            <a:pPr algn="ctr"/>
            <a:r>
              <a:rPr lang="en-US" sz="4400" b="1" dirty="0">
                <a:effectLst>
                  <a:outerShdw blurRad="38100" dist="38100" dir="2700000" algn="tl">
                    <a:srgbClr val="000000">
                      <a:alpha val="43137"/>
                    </a:srgbClr>
                  </a:outerShdw>
                </a:effectLst>
              </a:rPr>
              <a:t>Library of Congress</a:t>
            </a:r>
          </a:p>
          <a:p>
            <a:pPr algn="ctr"/>
            <a:r>
              <a:rPr lang="en-US" sz="4400" b="1" u="sng" dirty="0">
                <a:effectLst>
                  <a:outerShdw blurRad="38100" dist="38100" dir="2700000" algn="tl">
                    <a:srgbClr val="000000">
                      <a:alpha val="43137"/>
                    </a:srgbClr>
                  </a:outerShdw>
                </a:effectLst>
                <a:hlinkClick r:id="rId5"/>
              </a:rPr>
              <a:t>http://www.loc.gov/index.html</a:t>
            </a:r>
            <a:endParaRPr 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88423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3761" y="1447799"/>
            <a:ext cx="11483439" cy="5190507"/>
          </a:xfrm>
        </p:spPr>
        <p:txBody>
          <a:bodyPr/>
          <a:lstStyle/>
          <a:p>
            <a:pPr algn="ctr">
              <a:buNone/>
            </a:pPr>
            <a:r>
              <a:rPr lang="en-US" sz="3200" b="1" dirty="0">
                <a:effectLst>
                  <a:outerShdw blurRad="38100" dist="38100" dir="2700000" algn="tl">
                    <a:srgbClr val="000000">
                      <a:alpha val="43137"/>
                    </a:srgbClr>
                  </a:outerShdw>
                </a:effectLst>
              </a:rPr>
              <a:t>uses art to</a:t>
            </a:r>
          </a:p>
          <a:p>
            <a:pPr algn="ctr">
              <a:buNone/>
            </a:pPr>
            <a:endParaRPr lang="en-US" sz="1000" dirty="0">
              <a:effectLst>
                <a:outerShdw blurRad="38100" dist="38100" dir="2700000" algn="tl">
                  <a:srgbClr val="000000">
                    <a:alpha val="43137"/>
                  </a:srgbClr>
                </a:outerShdw>
              </a:effectLst>
            </a:endParaRPr>
          </a:p>
          <a:p>
            <a:pPr algn="ctr">
              <a:buFont typeface="Wingdings" pitchFamily="2" charset="2"/>
              <a:buChar char="Ø"/>
            </a:pPr>
            <a:r>
              <a:rPr lang="en-US" sz="5400" b="1" dirty="0">
                <a:solidFill>
                  <a:schemeClr val="accent1">
                    <a:lumMod val="75000"/>
                  </a:schemeClr>
                </a:solidFill>
                <a:effectLst>
                  <a:outerShdw blurRad="38100" dist="38100" dir="2700000" algn="tl">
                    <a:srgbClr val="000000">
                      <a:alpha val="43137"/>
                    </a:srgbClr>
                  </a:outerShdw>
                </a:effectLst>
              </a:rPr>
              <a:t>Teach Thinking Skills</a:t>
            </a:r>
          </a:p>
          <a:p>
            <a:pPr algn="ctr">
              <a:buFont typeface="Wingdings" pitchFamily="2" charset="2"/>
              <a:buChar char="Ø"/>
            </a:pPr>
            <a:r>
              <a:rPr lang="en-US" sz="5400" b="1" dirty="0">
                <a:solidFill>
                  <a:schemeClr val="accent1">
                    <a:lumMod val="50000"/>
                  </a:schemeClr>
                </a:solidFill>
                <a:effectLst>
                  <a:outerShdw blurRad="38100" dist="38100" dir="2700000" algn="tl">
                    <a:srgbClr val="000000">
                      <a:alpha val="43137"/>
                    </a:srgbClr>
                  </a:outerShdw>
                </a:effectLst>
              </a:rPr>
              <a:t>Teach Communication Skills</a:t>
            </a:r>
          </a:p>
          <a:p>
            <a:pPr algn="ctr">
              <a:buFont typeface="Wingdings" pitchFamily="2" charset="2"/>
              <a:buChar char="Ø"/>
            </a:pPr>
            <a:r>
              <a:rPr lang="en-US" sz="5400" b="1" dirty="0">
                <a:solidFill>
                  <a:schemeClr val="accent2">
                    <a:lumMod val="50000"/>
                  </a:schemeClr>
                </a:solidFill>
                <a:effectLst>
                  <a:outerShdw blurRad="38100" dist="38100" dir="2700000" algn="tl">
                    <a:srgbClr val="000000">
                      <a:alpha val="43137"/>
                    </a:srgbClr>
                  </a:outerShdw>
                </a:effectLst>
              </a:rPr>
              <a:t>Teach Visual Literacy</a:t>
            </a:r>
          </a:p>
          <a:p>
            <a:pPr>
              <a:buNone/>
            </a:pPr>
            <a:endParaRPr lang="en-US" dirty="0"/>
          </a:p>
        </p:txBody>
      </p:sp>
      <p:sp>
        <p:nvSpPr>
          <p:cNvPr id="2" name="Title 1"/>
          <p:cNvSpPr>
            <a:spLocks noGrp="1"/>
          </p:cNvSpPr>
          <p:nvPr>
            <p:ph type="title"/>
          </p:nvPr>
        </p:nvSpPr>
        <p:spPr/>
        <p:txBody>
          <a:bodyPr>
            <a:normAutofit/>
          </a:bodyPr>
          <a:lstStyle/>
          <a:p>
            <a:pPr algn="ctr"/>
            <a:r>
              <a:rPr lang="en-US" sz="5400" b="1" dirty="0">
                <a:effectLst>
                  <a:outerShdw blurRad="38100" dist="38100" dir="2700000" algn="tl">
                    <a:srgbClr val="000000">
                      <a:alpha val="43137"/>
                    </a:srgbClr>
                  </a:outerShdw>
                </a:effectLst>
              </a:rPr>
              <a:t>Visual Thinking Strategies</a:t>
            </a:r>
          </a:p>
        </p:txBody>
      </p:sp>
    </p:spTree>
    <p:extLst>
      <p:ext uri="{BB962C8B-B14F-4D97-AF65-F5344CB8AC3E}">
        <p14:creationId xmlns:p14="http://schemas.microsoft.com/office/powerpoint/2010/main" val="1099717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249382" y="166256"/>
            <a:ext cx="11744695" cy="6472050"/>
          </a:xfrm>
        </p:spPr>
        <p:txBody>
          <a:bodyPr>
            <a:normAutofit/>
          </a:bodyPr>
          <a:lstStyle/>
          <a:p>
            <a:r>
              <a:rPr lang="en-US" sz="4000" dirty="0"/>
              <a:t>Although image analysis activities do not generally require reading (apart from reading bits of text found in an image), the skills required to extract information from visual content are similar to those required to extract information from text. </a:t>
            </a:r>
          </a:p>
          <a:p>
            <a:pPr marL="0" indent="0">
              <a:buNone/>
            </a:pPr>
            <a:endParaRPr lang="en-US" sz="4000" dirty="0"/>
          </a:p>
          <a:p>
            <a:r>
              <a:rPr lang="en-US" sz="4000" dirty="0"/>
              <a:t>Practicing these key skills using images provides students with a great scaffolding learning opportunity. </a:t>
            </a:r>
          </a:p>
          <a:p>
            <a:endParaRPr lang="en-US" dirty="0"/>
          </a:p>
        </p:txBody>
      </p:sp>
    </p:spTree>
    <p:extLst>
      <p:ext uri="{BB962C8B-B14F-4D97-AF65-F5344CB8AC3E}">
        <p14:creationId xmlns:p14="http://schemas.microsoft.com/office/powerpoint/2010/main" val="3448100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013857" y="123371"/>
            <a:ext cx="8686801" cy="6477000"/>
            <a:chOff x="2013857" y="123371"/>
            <a:chExt cx="8686801" cy="6477000"/>
          </a:xfrm>
        </p:grpSpPr>
        <p:sp>
          <p:nvSpPr>
            <p:cNvPr id="3" name="Freeform: Shape 2"/>
            <p:cNvSpPr/>
            <p:nvPr/>
          </p:nvSpPr>
          <p:spPr>
            <a:xfrm rot="21600000">
              <a:off x="2013857" y="123371"/>
              <a:ext cx="4343401" cy="3238500"/>
            </a:xfrm>
            <a:custGeom>
              <a:avLst/>
              <a:gdLst>
                <a:gd name="connsiteX0" fmla="*/ 0 w 3238500"/>
                <a:gd name="connsiteY0" fmla="*/ 0 h 4343400"/>
                <a:gd name="connsiteX1" fmla="*/ 2698739 w 3238500"/>
                <a:gd name="connsiteY1" fmla="*/ 0 h 4343400"/>
                <a:gd name="connsiteX2" fmla="*/ 3238500 w 3238500"/>
                <a:gd name="connsiteY2" fmla="*/ 539761 h 4343400"/>
                <a:gd name="connsiteX3" fmla="*/ 3238500 w 3238500"/>
                <a:gd name="connsiteY3" fmla="*/ 4343400 h 4343400"/>
                <a:gd name="connsiteX4" fmla="*/ 0 w 3238500"/>
                <a:gd name="connsiteY4" fmla="*/ 4343400 h 4343400"/>
                <a:gd name="connsiteX5" fmla="*/ 0 w 3238500"/>
                <a:gd name="connsiteY5" fmla="*/ 0 h 434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38500" h="4343400">
                  <a:moveTo>
                    <a:pt x="0" y="4343399"/>
                  </a:moveTo>
                  <a:lnTo>
                    <a:pt x="0" y="723915"/>
                  </a:lnTo>
                  <a:cubicBezTo>
                    <a:pt x="0" y="324108"/>
                    <a:pt x="180184" y="1"/>
                    <a:pt x="402453" y="1"/>
                  </a:cubicBezTo>
                  <a:lnTo>
                    <a:pt x="3238500" y="1"/>
                  </a:lnTo>
                  <a:lnTo>
                    <a:pt x="3238500" y="4343399"/>
                  </a:lnTo>
                  <a:lnTo>
                    <a:pt x="0" y="4343399"/>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256032" tIns="256031" rIns="256032" bIns="1065657" numCol="1" spcCol="1270" anchor="ctr" anchorCtr="0">
              <a:noAutofit/>
            </a:bodyPr>
            <a:lstStyle/>
            <a:p>
              <a:pPr marL="0" lvl="0" indent="0" algn="l" defTabSz="1600200" rtl="0">
                <a:lnSpc>
                  <a:spcPct val="90000"/>
                </a:lnSpc>
                <a:spcBef>
                  <a:spcPct val="0"/>
                </a:spcBef>
                <a:spcAft>
                  <a:spcPct val="35000"/>
                </a:spcAft>
                <a:buNone/>
              </a:pPr>
              <a:r>
                <a:rPr lang="en-US" sz="3600" b="0" kern="1200" dirty="0">
                  <a:effectLst/>
                </a:rPr>
                <a:t>Ask the questions provided to initiate discovery</a:t>
              </a:r>
            </a:p>
          </p:txBody>
        </p:sp>
        <p:sp>
          <p:nvSpPr>
            <p:cNvPr id="5" name="Freeform: Shape 4"/>
            <p:cNvSpPr/>
            <p:nvPr/>
          </p:nvSpPr>
          <p:spPr>
            <a:xfrm>
              <a:off x="6357258" y="123371"/>
              <a:ext cx="4343400" cy="3238500"/>
            </a:xfrm>
            <a:custGeom>
              <a:avLst/>
              <a:gdLst>
                <a:gd name="connsiteX0" fmla="*/ 0 w 4343400"/>
                <a:gd name="connsiteY0" fmla="*/ 0 h 3238500"/>
                <a:gd name="connsiteX1" fmla="*/ 3803639 w 4343400"/>
                <a:gd name="connsiteY1" fmla="*/ 0 h 3238500"/>
                <a:gd name="connsiteX2" fmla="*/ 4343400 w 4343400"/>
                <a:gd name="connsiteY2" fmla="*/ 539761 h 3238500"/>
                <a:gd name="connsiteX3" fmla="*/ 4343400 w 4343400"/>
                <a:gd name="connsiteY3" fmla="*/ 3238500 h 3238500"/>
                <a:gd name="connsiteX4" fmla="*/ 0 w 4343400"/>
                <a:gd name="connsiteY4" fmla="*/ 3238500 h 3238500"/>
                <a:gd name="connsiteX5" fmla="*/ 0 w 4343400"/>
                <a:gd name="connsiteY5" fmla="*/ 0 h 3238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43400" h="3238500">
                  <a:moveTo>
                    <a:pt x="0" y="0"/>
                  </a:moveTo>
                  <a:lnTo>
                    <a:pt x="3803639" y="0"/>
                  </a:lnTo>
                  <a:cubicBezTo>
                    <a:pt x="4101741" y="0"/>
                    <a:pt x="4343400" y="241659"/>
                    <a:pt x="4343400" y="539761"/>
                  </a:cubicBezTo>
                  <a:lnTo>
                    <a:pt x="4343400" y="3238500"/>
                  </a:lnTo>
                  <a:lnTo>
                    <a:pt x="0" y="3238500"/>
                  </a:lnTo>
                  <a:lnTo>
                    <a:pt x="0" y="0"/>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3">
                <a:hueOff val="-471397"/>
                <a:satOff val="2142"/>
                <a:lumOff val="-2484"/>
                <a:alphaOff val="0"/>
              </a:schemeClr>
            </a:fillRef>
            <a:effectRef idx="2">
              <a:schemeClr val="accent3">
                <a:hueOff val="-471397"/>
                <a:satOff val="2142"/>
                <a:lumOff val="-2484"/>
                <a:alphaOff val="0"/>
              </a:schemeClr>
            </a:effectRef>
            <a:fontRef idx="minor">
              <a:schemeClr val="lt1"/>
            </a:fontRef>
          </p:style>
          <p:txBody>
            <a:bodyPr spcFirstLastPara="0" vert="horz" wrap="square" lIns="256032" tIns="256032" rIns="256032" bIns="1065657" numCol="1" spcCol="1270" anchor="ctr" anchorCtr="0">
              <a:noAutofit/>
            </a:bodyPr>
            <a:lstStyle/>
            <a:p>
              <a:pPr marL="0" lvl="0" indent="0" algn="r" defTabSz="1600200" rtl="0">
                <a:lnSpc>
                  <a:spcPct val="90000"/>
                </a:lnSpc>
                <a:spcBef>
                  <a:spcPct val="0"/>
                </a:spcBef>
                <a:spcAft>
                  <a:spcPct val="35000"/>
                </a:spcAft>
                <a:buNone/>
              </a:pPr>
              <a:r>
                <a:rPr lang="en-US" sz="3600" b="0" kern="1200" dirty="0">
                  <a:effectLst/>
                </a:rPr>
                <a:t>Listen carefully to every answer and then  acknowledge by paraphrasing</a:t>
              </a:r>
            </a:p>
          </p:txBody>
        </p:sp>
        <p:sp>
          <p:nvSpPr>
            <p:cNvPr id="6" name="Freeform: Shape 5"/>
            <p:cNvSpPr/>
            <p:nvPr/>
          </p:nvSpPr>
          <p:spPr>
            <a:xfrm rot="21600000">
              <a:off x="2013858" y="3361870"/>
              <a:ext cx="4343401" cy="3238501"/>
            </a:xfrm>
            <a:custGeom>
              <a:avLst/>
              <a:gdLst>
                <a:gd name="connsiteX0" fmla="*/ 0 w 4343400"/>
                <a:gd name="connsiteY0" fmla="*/ 0 h 3238500"/>
                <a:gd name="connsiteX1" fmla="*/ 3803639 w 4343400"/>
                <a:gd name="connsiteY1" fmla="*/ 0 h 3238500"/>
                <a:gd name="connsiteX2" fmla="*/ 4343400 w 4343400"/>
                <a:gd name="connsiteY2" fmla="*/ 539761 h 3238500"/>
                <a:gd name="connsiteX3" fmla="*/ 4343400 w 4343400"/>
                <a:gd name="connsiteY3" fmla="*/ 3238500 h 3238500"/>
                <a:gd name="connsiteX4" fmla="*/ 0 w 4343400"/>
                <a:gd name="connsiteY4" fmla="*/ 3238500 h 3238500"/>
                <a:gd name="connsiteX5" fmla="*/ 0 w 4343400"/>
                <a:gd name="connsiteY5" fmla="*/ 0 h 3238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43400" h="3238500">
                  <a:moveTo>
                    <a:pt x="4343400" y="3238500"/>
                  </a:moveTo>
                  <a:lnTo>
                    <a:pt x="539761" y="3238500"/>
                  </a:lnTo>
                  <a:cubicBezTo>
                    <a:pt x="241659" y="3238500"/>
                    <a:pt x="0" y="2996841"/>
                    <a:pt x="0" y="2698739"/>
                  </a:cubicBezTo>
                  <a:lnTo>
                    <a:pt x="0" y="0"/>
                  </a:lnTo>
                  <a:lnTo>
                    <a:pt x="4343400" y="0"/>
                  </a:lnTo>
                  <a:lnTo>
                    <a:pt x="4343400" y="3238500"/>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3">
                <a:hueOff val="-942795"/>
                <a:satOff val="4283"/>
                <a:lumOff val="-4967"/>
                <a:alphaOff val="0"/>
              </a:schemeClr>
            </a:fillRef>
            <a:effectRef idx="2">
              <a:schemeClr val="accent3">
                <a:hueOff val="-942795"/>
                <a:satOff val="4283"/>
                <a:lumOff val="-4967"/>
                <a:alphaOff val="0"/>
              </a:schemeClr>
            </a:effectRef>
            <a:fontRef idx="minor">
              <a:schemeClr val="lt1"/>
            </a:fontRef>
          </p:style>
          <p:txBody>
            <a:bodyPr spcFirstLastPara="0" vert="horz" wrap="square" lIns="227583" tIns="1037210" rIns="227585" bIns="227584" numCol="1" spcCol="1270" anchor="ctr" anchorCtr="0">
              <a:noAutofit/>
            </a:bodyPr>
            <a:lstStyle/>
            <a:p>
              <a:pPr marL="0" lvl="0" indent="0" algn="l" defTabSz="1422400" rtl="0">
                <a:lnSpc>
                  <a:spcPct val="90000"/>
                </a:lnSpc>
                <a:spcBef>
                  <a:spcPct val="0"/>
                </a:spcBef>
                <a:spcAft>
                  <a:spcPct val="35000"/>
                </a:spcAft>
                <a:buNone/>
              </a:pPr>
              <a:r>
                <a:rPr lang="en-US" sz="3200" b="0" kern="1200" dirty="0">
                  <a:effectLst/>
                </a:rPr>
                <a:t>Facilitate by linking opinions and by helping students produce a variety of viewpoints</a:t>
              </a:r>
            </a:p>
          </p:txBody>
        </p:sp>
        <p:sp>
          <p:nvSpPr>
            <p:cNvPr id="7" name="Freeform: Shape 6"/>
            <p:cNvSpPr/>
            <p:nvPr/>
          </p:nvSpPr>
          <p:spPr>
            <a:xfrm>
              <a:off x="6357258" y="3361870"/>
              <a:ext cx="4343400" cy="3238500"/>
            </a:xfrm>
            <a:custGeom>
              <a:avLst/>
              <a:gdLst>
                <a:gd name="connsiteX0" fmla="*/ 0 w 3238500"/>
                <a:gd name="connsiteY0" fmla="*/ 0 h 4343400"/>
                <a:gd name="connsiteX1" fmla="*/ 2698739 w 3238500"/>
                <a:gd name="connsiteY1" fmla="*/ 0 h 4343400"/>
                <a:gd name="connsiteX2" fmla="*/ 3238500 w 3238500"/>
                <a:gd name="connsiteY2" fmla="*/ 539761 h 4343400"/>
                <a:gd name="connsiteX3" fmla="*/ 3238500 w 3238500"/>
                <a:gd name="connsiteY3" fmla="*/ 4343400 h 4343400"/>
                <a:gd name="connsiteX4" fmla="*/ 0 w 3238500"/>
                <a:gd name="connsiteY4" fmla="*/ 4343400 h 4343400"/>
                <a:gd name="connsiteX5" fmla="*/ 0 w 3238500"/>
                <a:gd name="connsiteY5" fmla="*/ 0 h 434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38500" h="4343400">
                  <a:moveTo>
                    <a:pt x="3238500" y="1"/>
                  </a:moveTo>
                  <a:lnTo>
                    <a:pt x="3238500" y="3619485"/>
                  </a:lnTo>
                  <a:cubicBezTo>
                    <a:pt x="3238500" y="4019292"/>
                    <a:pt x="3058316" y="4343399"/>
                    <a:pt x="2836047" y="4343399"/>
                  </a:cubicBezTo>
                  <a:lnTo>
                    <a:pt x="0" y="4343399"/>
                  </a:lnTo>
                  <a:lnTo>
                    <a:pt x="0" y="1"/>
                  </a:lnTo>
                  <a:lnTo>
                    <a:pt x="3238500" y="1"/>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3">
                <a:hueOff val="-1414192"/>
                <a:satOff val="6425"/>
                <a:lumOff val="-7451"/>
                <a:alphaOff val="0"/>
              </a:schemeClr>
            </a:fillRef>
            <a:effectRef idx="2">
              <a:schemeClr val="accent3">
                <a:hueOff val="-1414192"/>
                <a:satOff val="6425"/>
                <a:lumOff val="-7451"/>
                <a:alphaOff val="0"/>
              </a:schemeClr>
            </a:effectRef>
            <a:fontRef idx="minor">
              <a:schemeClr val="lt1"/>
            </a:fontRef>
          </p:style>
          <p:txBody>
            <a:bodyPr spcFirstLastPara="0" vert="horz" wrap="square" lIns="227584" tIns="1037209" rIns="227584" bIns="227584" numCol="1" spcCol="1270" anchor="ctr" anchorCtr="0">
              <a:noAutofit/>
            </a:bodyPr>
            <a:lstStyle/>
            <a:p>
              <a:pPr marL="0" lvl="0" indent="0" algn="r" defTabSz="1422400" rtl="0">
                <a:lnSpc>
                  <a:spcPct val="90000"/>
                </a:lnSpc>
                <a:spcBef>
                  <a:spcPct val="0"/>
                </a:spcBef>
                <a:spcAft>
                  <a:spcPct val="35000"/>
                </a:spcAft>
                <a:buNone/>
              </a:pPr>
              <a:r>
                <a:rPr lang="en-US" sz="3200" b="0" kern="1200" dirty="0">
                  <a:effectLst/>
                </a:rPr>
                <a:t>Encourage further discussion as it progresses by keeping the process open-ended</a:t>
              </a:r>
            </a:p>
          </p:txBody>
        </p:sp>
        <p:sp>
          <p:nvSpPr>
            <p:cNvPr id="8" name="Freeform: Shape 7"/>
            <p:cNvSpPr/>
            <p:nvPr/>
          </p:nvSpPr>
          <p:spPr>
            <a:xfrm>
              <a:off x="5114307" y="2607292"/>
              <a:ext cx="2485901" cy="1509157"/>
            </a:xfrm>
            <a:custGeom>
              <a:avLst/>
              <a:gdLst>
                <a:gd name="connsiteX0" fmla="*/ 0 w 2485901"/>
                <a:gd name="connsiteY0" fmla="*/ 251531 h 1509157"/>
                <a:gd name="connsiteX1" fmla="*/ 251531 w 2485901"/>
                <a:gd name="connsiteY1" fmla="*/ 0 h 1509157"/>
                <a:gd name="connsiteX2" fmla="*/ 2234370 w 2485901"/>
                <a:gd name="connsiteY2" fmla="*/ 0 h 1509157"/>
                <a:gd name="connsiteX3" fmla="*/ 2485901 w 2485901"/>
                <a:gd name="connsiteY3" fmla="*/ 251531 h 1509157"/>
                <a:gd name="connsiteX4" fmla="*/ 2485901 w 2485901"/>
                <a:gd name="connsiteY4" fmla="*/ 1257626 h 1509157"/>
                <a:gd name="connsiteX5" fmla="*/ 2234370 w 2485901"/>
                <a:gd name="connsiteY5" fmla="*/ 1509157 h 1509157"/>
                <a:gd name="connsiteX6" fmla="*/ 251531 w 2485901"/>
                <a:gd name="connsiteY6" fmla="*/ 1509157 h 1509157"/>
                <a:gd name="connsiteX7" fmla="*/ 0 w 2485901"/>
                <a:gd name="connsiteY7" fmla="*/ 1257626 h 1509157"/>
                <a:gd name="connsiteX8" fmla="*/ 0 w 2485901"/>
                <a:gd name="connsiteY8" fmla="*/ 251531 h 1509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85901" h="1509157">
                  <a:moveTo>
                    <a:pt x="0" y="251531"/>
                  </a:moveTo>
                  <a:cubicBezTo>
                    <a:pt x="0" y="112614"/>
                    <a:pt x="112614" y="0"/>
                    <a:pt x="251531" y="0"/>
                  </a:cubicBezTo>
                  <a:lnTo>
                    <a:pt x="2234370" y="0"/>
                  </a:lnTo>
                  <a:cubicBezTo>
                    <a:pt x="2373287" y="0"/>
                    <a:pt x="2485901" y="112614"/>
                    <a:pt x="2485901" y="251531"/>
                  </a:cubicBezTo>
                  <a:lnTo>
                    <a:pt x="2485901" y="1257626"/>
                  </a:lnTo>
                  <a:cubicBezTo>
                    <a:pt x="2485901" y="1396543"/>
                    <a:pt x="2373287" y="1509157"/>
                    <a:pt x="2234370" y="1509157"/>
                  </a:cubicBezTo>
                  <a:lnTo>
                    <a:pt x="251531" y="1509157"/>
                  </a:lnTo>
                  <a:cubicBezTo>
                    <a:pt x="112614" y="1509157"/>
                    <a:pt x="0" y="1396543"/>
                    <a:pt x="0" y="1257626"/>
                  </a:cubicBezTo>
                  <a:lnTo>
                    <a:pt x="0" y="251531"/>
                  </a:lnTo>
                  <a:close/>
                </a:path>
              </a:pathLst>
            </a:custGeom>
            <a:scene3d>
              <a:camera prst="orthographicFront"/>
              <a:lightRig rig="threePt" dir="t">
                <a:rot lat="0" lon="0" rev="7500000"/>
              </a:lightRig>
            </a:scene3d>
            <a:sp3d z="152400" extrusionH="63500" prstMaterial="matte">
              <a:bevelT w="50800" h="19050" prst="relaxedInset"/>
              <a:contourClr>
                <a:schemeClr val="bg1"/>
              </a:contourClr>
            </a:sp3d>
          </p:spPr>
          <p:style>
            <a:lnRef idx="0">
              <a:schemeClr val="lt1">
                <a:hueOff val="0"/>
                <a:satOff val="0"/>
                <a:lumOff val="0"/>
                <a:alphaOff val="0"/>
              </a:schemeClr>
            </a:lnRef>
            <a:fillRef idx="1">
              <a:schemeClr val="accent3">
                <a:tint val="40000"/>
                <a:hueOff val="0"/>
                <a:satOff val="0"/>
                <a:lumOff val="0"/>
                <a:alphaOff val="0"/>
              </a:schemeClr>
            </a:fillRef>
            <a:effectRef idx="2">
              <a:schemeClr val="accent3">
                <a:tint val="40000"/>
                <a:hueOff val="0"/>
                <a:satOff val="0"/>
                <a:lumOff val="0"/>
                <a:alphaOff val="0"/>
              </a:schemeClr>
            </a:effectRef>
            <a:fontRef idx="minor">
              <a:schemeClr val="dk1">
                <a:hueOff val="0"/>
                <a:satOff val="0"/>
                <a:lumOff val="0"/>
                <a:alphaOff val="0"/>
              </a:schemeClr>
            </a:fontRef>
          </p:style>
          <p:txBody>
            <a:bodyPr spcFirstLastPara="0" vert="horz" wrap="square" lIns="214641" tIns="214641" rIns="214641" bIns="214641" numCol="1" spcCol="1270" anchor="ctr" anchorCtr="0">
              <a:noAutofit/>
            </a:bodyPr>
            <a:lstStyle/>
            <a:p>
              <a:pPr marL="0" lvl="0" indent="0" algn="ctr" defTabSz="1644650" rtl="0">
                <a:lnSpc>
                  <a:spcPct val="90000"/>
                </a:lnSpc>
                <a:spcBef>
                  <a:spcPct val="0"/>
                </a:spcBef>
                <a:spcAft>
                  <a:spcPct val="35000"/>
                </a:spcAft>
                <a:buNone/>
              </a:pPr>
              <a:r>
                <a:rPr lang="en-US" sz="3600" b="1" kern="1200" dirty="0"/>
                <a:t>Simple Yet Complex</a:t>
              </a:r>
              <a:endParaRPr lang="en-US" sz="3600" kern="1200" dirty="0"/>
            </a:p>
          </p:txBody>
        </p:sp>
      </p:grpSp>
    </p:spTree>
    <p:extLst>
      <p:ext uri="{BB962C8B-B14F-4D97-AF65-F5344CB8AC3E}">
        <p14:creationId xmlns:p14="http://schemas.microsoft.com/office/powerpoint/2010/main" val="3704800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1262" y="1447800"/>
            <a:ext cx="11364686" cy="5083630"/>
          </a:xfrm>
        </p:spPr>
        <p:txBody>
          <a:bodyPr>
            <a:noAutofit/>
          </a:bodyPr>
          <a:lstStyle/>
          <a:p>
            <a:pPr lvl="1">
              <a:lnSpc>
                <a:spcPct val="150000"/>
              </a:lnSpc>
            </a:pPr>
            <a:r>
              <a:rPr lang="en-US" sz="4600" dirty="0"/>
              <a:t>“What’s going on here?”</a:t>
            </a:r>
          </a:p>
          <a:p>
            <a:pPr lvl="1"/>
            <a:r>
              <a:rPr lang="en-US" sz="4600" dirty="0"/>
              <a:t>“What do you see that makes you say that?”</a:t>
            </a:r>
          </a:p>
          <a:p>
            <a:pPr lvl="1">
              <a:lnSpc>
                <a:spcPct val="150000"/>
              </a:lnSpc>
            </a:pPr>
            <a:r>
              <a:rPr lang="en-US" sz="4600" dirty="0"/>
              <a:t>“What more can you find?”</a:t>
            </a:r>
            <a:endParaRPr lang="en-US" sz="6400" dirty="0"/>
          </a:p>
        </p:txBody>
      </p:sp>
      <p:sp>
        <p:nvSpPr>
          <p:cNvPr id="4" name="Title 3"/>
          <p:cNvSpPr>
            <a:spLocks noGrp="1"/>
          </p:cNvSpPr>
          <p:nvPr>
            <p:ph type="title"/>
          </p:nvPr>
        </p:nvSpPr>
        <p:spPr/>
        <p:txBody>
          <a:bodyPr>
            <a:noAutofit/>
          </a:bodyPr>
          <a:lstStyle/>
          <a:p>
            <a:pPr algn="ctr"/>
            <a:r>
              <a:rPr lang="en-US" sz="6600" b="1" dirty="0">
                <a:effectLst>
                  <a:outerShdw blurRad="38100" dist="38100" dir="2700000" algn="tl">
                    <a:srgbClr val="000000">
                      <a:alpha val="43137"/>
                    </a:srgbClr>
                  </a:outerShdw>
                </a:effectLst>
              </a:rPr>
              <a:t>VTS Questions </a:t>
            </a:r>
          </a:p>
        </p:txBody>
      </p:sp>
    </p:spTree>
    <p:extLst>
      <p:ext uri="{BB962C8B-B14F-4D97-AF65-F5344CB8AC3E}">
        <p14:creationId xmlns:p14="http://schemas.microsoft.com/office/powerpoint/2010/main" val="401960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5"/>
          <p:cNvSpPr/>
          <p:nvPr/>
        </p:nvSpPr>
        <p:spPr>
          <a:xfrm>
            <a:off x="1981201" y="1600200"/>
            <a:ext cx="2571749" cy="1552570"/>
          </a:xfrm>
          <a:custGeom>
            <a:avLst/>
            <a:gdLst>
              <a:gd name="connsiteX0" fmla="*/ 0 w 2571749"/>
              <a:gd name="connsiteY0" fmla="*/ 0 h 1552570"/>
              <a:gd name="connsiteX1" fmla="*/ 2571749 w 2571749"/>
              <a:gd name="connsiteY1" fmla="*/ 0 h 1552570"/>
              <a:gd name="connsiteX2" fmla="*/ 2571749 w 2571749"/>
              <a:gd name="connsiteY2" fmla="*/ 1552570 h 1552570"/>
              <a:gd name="connsiteX3" fmla="*/ 0 w 2571749"/>
              <a:gd name="connsiteY3" fmla="*/ 1552570 h 1552570"/>
              <a:gd name="connsiteX4" fmla="*/ 0 w 2571749"/>
              <a:gd name="connsiteY4" fmla="*/ 0 h 15525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49" h="1552570">
                <a:moveTo>
                  <a:pt x="0" y="0"/>
                </a:moveTo>
                <a:lnTo>
                  <a:pt x="2571749" y="0"/>
                </a:lnTo>
                <a:lnTo>
                  <a:pt x="2571749" y="1552570"/>
                </a:lnTo>
                <a:lnTo>
                  <a:pt x="0" y="1552570"/>
                </a:lnTo>
                <a:lnTo>
                  <a:pt x="0" y="0"/>
                </a:lnTo>
                <a:close/>
              </a:path>
            </a:pathLst>
          </a:custGeom>
        </p:spPr>
        <p:style>
          <a:lnRef idx="0">
            <a:schemeClr val="accent3"/>
          </a:lnRef>
          <a:fillRef idx="3">
            <a:schemeClr val="accent3"/>
          </a:fillRef>
          <a:effectRef idx="3">
            <a:schemeClr val="accent3"/>
          </a:effectRef>
          <a:fontRef idx="minor">
            <a:schemeClr val="lt1"/>
          </a:fontRef>
        </p:style>
        <p:txBody>
          <a:bodyPr spcFirstLastPara="0" vert="horz" wrap="square" lIns="106680" tIns="106680" rIns="106680" bIns="106680" numCol="1" spcCol="1270" anchor="ctr" anchorCtr="0">
            <a:noAutofit/>
          </a:bodyPr>
          <a:lstStyle/>
          <a:p>
            <a:pPr algn="ctr" defTabSz="1244600">
              <a:lnSpc>
                <a:spcPct val="90000"/>
              </a:lnSpc>
              <a:spcBef>
                <a:spcPct val="0"/>
              </a:spcBef>
              <a:spcAft>
                <a:spcPct val="35000"/>
              </a:spcAft>
            </a:pPr>
            <a:r>
              <a:rPr lang="en-US" sz="2800" dirty="0"/>
              <a:t>Opens the Discussion</a:t>
            </a:r>
          </a:p>
        </p:txBody>
      </p:sp>
      <p:sp>
        <p:nvSpPr>
          <p:cNvPr id="7" name="Freeform 6"/>
          <p:cNvSpPr/>
          <p:nvPr/>
        </p:nvSpPr>
        <p:spPr>
          <a:xfrm>
            <a:off x="4876801" y="1600200"/>
            <a:ext cx="2571749" cy="1543050"/>
          </a:xfrm>
          <a:custGeom>
            <a:avLst/>
            <a:gdLst>
              <a:gd name="connsiteX0" fmla="*/ 0 w 2571749"/>
              <a:gd name="connsiteY0" fmla="*/ 0 h 1543050"/>
              <a:gd name="connsiteX1" fmla="*/ 2571749 w 2571749"/>
              <a:gd name="connsiteY1" fmla="*/ 0 h 1543050"/>
              <a:gd name="connsiteX2" fmla="*/ 2571749 w 2571749"/>
              <a:gd name="connsiteY2" fmla="*/ 1543050 h 1543050"/>
              <a:gd name="connsiteX3" fmla="*/ 0 w 2571749"/>
              <a:gd name="connsiteY3" fmla="*/ 1543050 h 1543050"/>
              <a:gd name="connsiteX4" fmla="*/ 0 w 2571749"/>
              <a:gd name="connsiteY4" fmla="*/ 0 h 1543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49" h="1543050">
                <a:moveTo>
                  <a:pt x="0" y="0"/>
                </a:moveTo>
                <a:lnTo>
                  <a:pt x="2571749" y="0"/>
                </a:lnTo>
                <a:lnTo>
                  <a:pt x="2571749" y="1543050"/>
                </a:lnTo>
                <a:lnTo>
                  <a:pt x="0" y="1543050"/>
                </a:lnTo>
                <a:lnTo>
                  <a:pt x="0" y="0"/>
                </a:lnTo>
                <a:close/>
              </a:path>
            </a:pathLst>
          </a:custGeom>
        </p:spPr>
        <p:style>
          <a:lnRef idx="0">
            <a:schemeClr val="accent4"/>
          </a:lnRef>
          <a:fillRef idx="3">
            <a:schemeClr val="accent4"/>
          </a:fillRef>
          <a:effectRef idx="3">
            <a:schemeClr val="accent4"/>
          </a:effectRef>
          <a:fontRef idx="minor">
            <a:schemeClr val="lt1"/>
          </a:fontRef>
        </p:style>
        <p:txBody>
          <a:bodyPr spcFirstLastPara="0" vert="horz" wrap="square" lIns="91440" tIns="91440" rIns="91440" bIns="91440" numCol="1" spcCol="1270" anchor="ctr" anchorCtr="0">
            <a:noAutofit/>
          </a:bodyPr>
          <a:lstStyle/>
          <a:p>
            <a:pPr algn="ctr" defTabSz="1066800">
              <a:lnSpc>
                <a:spcPct val="90000"/>
              </a:lnSpc>
              <a:spcBef>
                <a:spcPct val="0"/>
              </a:spcBef>
              <a:spcAft>
                <a:spcPct val="35000"/>
              </a:spcAft>
            </a:pPr>
            <a:r>
              <a:rPr lang="en-US" sz="2800" dirty="0"/>
              <a:t>Suggests that the image is “about” something</a:t>
            </a:r>
          </a:p>
        </p:txBody>
      </p:sp>
      <p:sp>
        <p:nvSpPr>
          <p:cNvPr id="8" name="Freeform 7"/>
          <p:cNvSpPr/>
          <p:nvPr/>
        </p:nvSpPr>
        <p:spPr>
          <a:xfrm>
            <a:off x="7696201" y="1600200"/>
            <a:ext cx="2571749" cy="1543050"/>
          </a:xfrm>
          <a:custGeom>
            <a:avLst/>
            <a:gdLst>
              <a:gd name="connsiteX0" fmla="*/ 0 w 2571749"/>
              <a:gd name="connsiteY0" fmla="*/ 0 h 1543050"/>
              <a:gd name="connsiteX1" fmla="*/ 2571749 w 2571749"/>
              <a:gd name="connsiteY1" fmla="*/ 0 h 1543050"/>
              <a:gd name="connsiteX2" fmla="*/ 2571749 w 2571749"/>
              <a:gd name="connsiteY2" fmla="*/ 1543050 h 1543050"/>
              <a:gd name="connsiteX3" fmla="*/ 0 w 2571749"/>
              <a:gd name="connsiteY3" fmla="*/ 1543050 h 1543050"/>
              <a:gd name="connsiteX4" fmla="*/ 0 w 2571749"/>
              <a:gd name="connsiteY4" fmla="*/ 0 h 1543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49" h="1543050">
                <a:moveTo>
                  <a:pt x="0" y="0"/>
                </a:moveTo>
                <a:lnTo>
                  <a:pt x="2571749" y="0"/>
                </a:lnTo>
                <a:lnTo>
                  <a:pt x="2571749" y="1543050"/>
                </a:lnTo>
                <a:lnTo>
                  <a:pt x="0" y="1543050"/>
                </a:lnTo>
                <a:lnTo>
                  <a:pt x="0" y="0"/>
                </a:lnTo>
                <a:close/>
              </a:path>
            </a:pathLst>
          </a:custGeom>
        </p:spPr>
        <p:style>
          <a:lnRef idx="0">
            <a:schemeClr val="accent5"/>
          </a:lnRef>
          <a:fillRef idx="3">
            <a:schemeClr val="accent5"/>
          </a:fillRef>
          <a:effectRef idx="3">
            <a:schemeClr val="accent5"/>
          </a:effectRef>
          <a:fontRef idx="minor">
            <a:schemeClr val="lt1"/>
          </a:fontRef>
        </p:style>
        <p:txBody>
          <a:bodyPr spcFirstLastPara="0" vert="horz" wrap="square" lIns="91440" tIns="91440" rIns="91440" bIns="91440" numCol="1" spcCol="1270" anchor="ctr" anchorCtr="0">
            <a:noAutofit/>
          </a:bodyPr>
          <a:lstStyle/>
          <a:p>
            <a:pPr algn="ctr" defTabSz="1066800">
              <a:lnSpc>
                <a:spcPct val="90000"/>
              </a:lnSpc>
              <a:spcBef>
                <a:spcPct val="0"/>
              </a:spcBef>
              <a:spcAft>
                <a:spcPct val="35000"/>
              </a:spcAft>
            </a:pPr>
            <a:r>
              <a:rPr lang="en-US" sz="2800" dirty="0"/>
              <a:t>Encourages the finding of stories</a:t>
            </a:r>
          </a:p>
        </p:txBody>
      </p:sp>
      <p:sp>
        <p:nvSpPr>
          <p:cNvPr id="9" name="Freeform 8"/>
          <p:cNvSpPr/>
          <p:nvPr/>
        </p:nvSpPr>
        <p:spPr>
          <a:xfrm>
            <a:off x="3431969" y="3352800"/>
            <a:ext cx="2568781" cy="1543050"/>
          </a:xfrm>
          <a:custGeom>
            <a:avLst/>
            <a:gdLst>
              <a:gd name="connsiteX0" fmla="*/ 0 w 2571749"/>
              <a:gd name="connsiteY0" fmla="*/ 0 h 1543050"/>
              <a:gd name="connsiteX1" fmla="*/ 2571749 w 2571749"/>
              <a:gd name="connsiteY1" fmla="*/ 0 h 1543050"/>
              <a:gd name="connsiteX2" fmla="*/ 2571749 w 2571749"/>
              <a:gd name="connsiteY2" fmla="*/ 1543050 h 1543050"/>
              <a:gd name="connsiteX3" fmla="*/ 0 w 2571749"/>
              <a:gd name="connsiteY3" fmla="*/ 1543050 h 1543050"/>
              <a:gd name="connsiteX4" fmla="*/ 0 w 2571749"/>
              <a:gd name="connsiteY4" fmla="*/ 0 h 1543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49" h="1543050">
                <a:moveTo>
                  <a:pt x="0" y="0"/>
                </a:moveTo>
                <a:lnTo>
                  <a:pt x="2571749" y="0"/>
                </a:lnTo>
                <a:lnTo>
                  <a:pt x="2571749" y="1543050"/>
                </a:lnTo>
                <a:lnTo>
                  <a:pt x="0" y="1543050"/>
                </a:lnTo>
                <a:lnTo>
                  <a:pt x="0" y="0"/>
                </a:lnTo>
                <a:close/>
              </a:path>
            </a:pathLst>
          </a:custGeom>
        </p:spPr>
        <p:style>
          <a:lnRef idx="0">
            <a:schemeClr val="accent6"/>
          </a:lnRef>
          <a:fillRef idx="3">
            <a:schemeClr val="accent6"/>
          </a:fillRef>
          <a:effectRef idx="3">
            <a:schemeClr val="accent6"/>
          </a:effectRef>
          <a:fontRef idx="minor">
            <a:schemeClr val="lt1"/>
          </a:fontRef>
        </p:style>
        <p:txBody>
          <a:bodyPr spcFirstLastPara="0" vert="horz" wrap="square" lIns="76200" tIns="76200" rIns="76200" bIns="76200" numCol="1" spcCol="1270" anchor="ctr" anchorCtr="0">
            <a:noAutofit/>
          </a:bodyPr>
          <a:lstStyle/>
          <a:p>
            <a:pPr algn="ctr" defTabSz="889000">
              <a:lnSpc>
                <a:spcPct val="90000"/>
              </a:lnSpc>
              <a:spcBef>
                <a:spcPct val="0"/>
              </a:spcBef>
              <a:spcAft>
                <a:spcPct val="35000"/>
              </a:spcAft>
            </a:pPr>
            <a:r>
              <a:rPr lang="en-US" sz="2400" dirty="0"/>
              <a:t>Allows comments of any sort-addressing  color, feelings, information</a:t>
            </a:r>
          </a:p>
        </p:txBody>
      </p:sp>
      <p:sp>
        <p:nvSpPr>
          <p:cNvPr id="10" name="Freeform 9"/>
          <p:cNvSpPr/>
          <p:nvPr/>
        </p:nvSpPr>
        <p:spPr>
          <a:xfrm>
            <a:off x="6400801" y="3352800"/>
            <a:ext cx="2571749" cy="1543050"/>
          </a:xfrm>
          <a:custGeom>
            <a:avLst/>
            <a:gdLst>
              <a:gd name="connsiteX0" fmla="*/ 0 w 2571749"/>
              <a:gd name="connsiteY0" fmla="*/ 0 h 1543050"/>
              <a:gd name="connsiteX1" fmla="*/ 2571749 w 2571749"/>
              <a:gd name="connsiteY1" fmla="*/ 0 h 1543050"/>
              <a:gd name="connsiteX2" fmla="*/ 2571749 w 2571749"/>
              <a:gd name="connsiteY2" fmla="*/ 1543050 h 1543050"/>
              <a:gd name="connsiteX3" fmla="*/ 0 w 2571749"/>
              <a:gd name="connsiteY3" fmla="*/ 1543050 h 1543050"/>
              <a:gd name="connsiteX4" fmla="*/ 0 w 2571749"/>
              <a:gd name="connsiteY4" fmla="*/ 0 h 1543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49" h="1543050">
                <a:moveTo>
                  <a:pt x="0" y="0"/>
                </a:moveTo>
                <a:lnTo>
                  <a:pt x="2571749" y="0"/>
                </a:lnTo>
                <a:lnTo>
                  <a:pt x="2571749" y="1543050"/>
                </a:lnTo>
                <a:lnTo>
                  <a:pt x="0" y="1543050"/>
                </a:lnTo>
                <a:lnTo>
                  <a:pt x="0" y="0"/>
                </a:lnTo>
                <a:close/>
              </a:path>
            </a:pathLst>
          </a:custGeom>
        </p:spPr>
        <p:style>
          <a:lnRef idx="0">
            <a:schemeClr val="accent2"/>
          </a:lnRef>
          <a:fillRef idx="3">
            <a:schemeClr val="accent2"/>
          </a:fillRef>
          <a:effectRef idx="3">
            <a:schemeClr val="accent2"/>
          </a:effectRef>
          <a:fontRef idx="minor">
            <a:schemeClr val="lt1"/>
          </a:fontRef>
        </p:style>
        <p:txBody>
          <a:bodyPr spcFirstLastPara="0" vert="horz" wrap="square" lIns="91440" tIns="91440" rIns="91440" bIns="91440" numCol="1" spcCol="1270" anchor="ctr" anchorCtr="0">
            <a:noAutofit/>
          </a:bodyPr>
          <a:lstStyle/>
          <a:p>
            <a:pPr algn="ctr" defTabSz="1066800">
              <a:lnSpc>
                <a:spcPct val="90000"/>
              </a:lnSpc>
              <a:spcBef>
                <a:spcPct val="0"/>
              </a:spcBef>
              <a:spcAft>
                <a:spcPct val="35000"/>
              </a:spcAft>
            </a:pPr>
            <a:r>
              <a:rPr lang="en-US" sz="2400" dirty="0"/>
              <a:t>Students are asked simply to think and speak for themselves</a:t>
            </a:r>
          </a:p>
        </p:txBody>
      </p:sp>
      <p:sp>
        <p:nvSpPr>
          <p:cNvPr id="11" name="Freeform 10"/>
          <p:cNvSpPr/>
          <p:nvPr/>
        </p:nvSpPr>
        <p:spPr>
          <a:xfrm>
            <a:off x="4953001" y="5029200"/>
            <a:ext cx="2571749" cy="1543050"/>
          </a:xfrm>
          <a:custGeom>
            <a:avLst/>
            <a:gdLst>
              <a:gd name="connsiteX0" fmla="*/ 0 w 2571749"/>
              <a:gd name="connsiteY0" fmla="*/ 0 h 1543050"/>
              <a:gd name="connsiteX1" fmla="*/ 2571749 w 2571749"/>
              <a:gd name="connsiteY1" fmla="*/ 0 h 1543050"/>
              <a:gd name="connsiteX2" fmla="*/ 2571749 w 2571749"/>
              <a:gd name="connsiteY2" fmla="*/ 1543050 h 1543050"/>
              <a:gd name="connsiteX3" fmla="*/ 0 w 2571749"/>
              <a:gd name="connsiteY3" fmla="*/ 1543050 h 1543050"/>
              <a:gd name="connsiteX4" fmla="*/ 0 w 2571749"/>
              <a:gd name="connsiteY4" fmla="*/ 0 h 1543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49" h="1543050">
                <a:moveTo>
                  <a:pt x="0" y="0"/>
                </a:moveTo>
                <a:lnTo>
                  <a:pt x="2571749" y="0"/>
                </a:lnTo>
                <a:lnTo>
                  <a:pt x="2571749" y="1543050"/>
                </a:lnTo>
                <a:lnTo>
                  <a:pt x="0" y="1543050"/>
                </a:lnTo>
                <a:lnTo>
                  <a:pt x="0" y="0"/>
                </a:lnTo>
                <a:close/>
              </a:path>
            </a:pathLst>
          </a:custGeom>
        </p:spPr>
        <p:style>
          <a:lnRef idx="0">
            <a:schemeClr val="dk1"/>
          </a:lnRef>
          <a:fillRef idx="3">
            <a:schemeClr val="dk1"/>
          </a:fillRef>
          <a:effectRef idx="3">
            <a:schemeClr val="dk1"/>
          </a:effectRef>
          <a:fontRef idx="minor">
            <a:schemeClr val="lt1"/>
          </a:fontRef>
        </p:style>
        <p:txBody>
          <a:bodyPr spcFirstLastPara="0" vert="horz" wrap="square" lIns="91440" tIns="91440" rIns="91440" bIns="91440" numCol="1" spcCol="1270" anchor="ctr" anchorCtr="0">
            <a:noAutofit/>
          </a:bodyPr>
          <a:lstStyle/>
          <a:p>
            <a:pPr algn="ctr" defTabSz="1066800">
              <a:lnSpc>
                <a:spcPct val="90000"/>
              </a:lnSpc>
              <a:spcBef>
                <a:spcPct val="0"/>
              </a:spcBef>
              <a:spcAft>
                <a:spcPct val="35000"/>
              </a:spcAft>
            </a:pPr>
            <a:r>
              <a:rPr lang="en-US" sz="2800" dirty="0"/>
              <a:t>Phrasing is important</a:t>
            </a:r>
          </a:p>
        </p:txBody>
      </p:sp>
      <p:sp>
        <p:nvSpPr>
          <p:cNvPr id="2" name="Title 1"/>
          <p:cNvSpPr>
            <a:spLocks noGrp="1"/>
          </p:cNvSpPr>
          <p:nvPr>
            <p:ph type="title"/>
          </p:nvPr>
        </p:nvSpPr>
        <p:spPr>
          <a:xfrm>
            <a:off x="914400" y="274638"/>
            <a:ext cx="10363200" cy="1143000"/>
          </a:xfrm>
        </p:spPr>
        <p:txBody>
          <a:bodyPr>
            <a:normAutofit/>
          </a:bodyPr>
          <a:lstStyle/>
          <a:p>
            <a:pPr algn="ctr"/>
            <a:r>
              <a:rPr lang="en-US" sz="5400" b="1" dirty="0">
                <a:solidFill>
                  <a:schemeClr val="tx2"/>
                </a:solidFill>
                <a:effectLst>
                  <a:outerShdw blurRad="38100" dist="38100" dir="2700000" algn="tl">
                    <a:srgbClr val="000000">
                      <a:alpha val="43137"/>
                    </a:srgbClr>
                  </a:outerShdw>
                </a:effectLst>
              </a:rPr>
              <a:t>“What’s going on here?”</a:t>
            </a:r>
          </a:p>
        </p:txBody>
      </p:sp>
    </p:spTree>
    <p:extLst>
      <p:ext uri="{BB962C8B-B14F-4D97-AF65-F5344CB8AC3E}">
        <p14:creationId xmlns:p14="http://schemas.microsoft.com/office/powerpoint/2010/main" val="1420192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13237990"/>
              </p:ext>
            </p:extLst>
          </p:nvPr>
        </p:nvGraphicFramePr>
        <p:xfrm>
          <a:off x="308758" y="1864426"/>
          <a:ext cx="11400312" cy="48095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308758" y="154380"/>
            <a:ext cx="11614068" cy="1543792"/>
          </a:xfrm>
        </p:spPr>
        <p:txBody>
          <a:bodyPr>
            <a:noAutofit/>
          </a:bodyPr>
          <a:lstStyle/>
          <a:p>
            <a:pPr algn="ctr"/>
            <a:r>
              <a:rPr lang="en-US" sz="5400" b="1" dirty="0">
                <a:solidFill>
                  <a:schemeClr val="tx1"/>
                </a:solidFill>
                <a:effectLst>
                  <a:outerShdw blurRad="38100" dist="38100" dir="2700000" algn="tl">
                    <a:srgbClr val="000000">
                      <a:alpha val="43137"/>
                    </a:srgbClr>
                  </a:outerShdw>
                </a:effectLst>
              </a:rPr>
              <a:t>“What do you see that makes </a:t>
            </a:r>
            <a:br>
              <a:rPr lang="en-US" sz="5400" b="1" dirty="0">
                <a:solidFill>
                  <a:schemeClr val="tx1"/>
                </a:solidFill>
                <a:effectLst>
                  <a:outerShdw blurRad="38100" dist="38100" dir="2700000" algn="tl">
                    <a:srgbClr val="000000">
                      <a:alpha val="43137"/>
                    </a:srgbClr>
                  </a:outerShdw>
                </a:effectLst>
              </a:rPr>
            </a:br>
            <a:r>
              <a:rPr lang="en-US" sz="5400" b="1" dirty="0">
                <a:solidFill>
                  <a:schemeClr val="tx1"/>
                </a:solidFill>
                <a:effectLst>
                  <a:outerShdw blurRad="38100" dist="38100" dir="2700000" algn="tl">
                    <a:srgbClr val="000000">
                      <a:alpha val="43137"/>
                    </a:srgbClr>
                  </a:outerShdw>
                </a:effectLst>
              </a:rPr>
              <a:t>you say that?”</a:t>
            </a:r>
          </a:p>
        </p:txBody>
      </p:sp>
    </p:spTree>
    <p:extLst>
      <p:ext uri="{BB962C8B-B14F-4D97-AF65-F5344CB8AC3E}">
        <p14:creationId xmlns:p14="http://schemas.microsoft.com/office/powerpoint/2010/main" val="2781000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81883802"/>
              </p:ext>
            </p:extLst>
          </p:nvPr>
        </p:nvGraphicFramePr>
        <p:xfrm>
          <a:off x="878774" y="1235035"/>
          <a:ext cx="10703626" cy="53557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1" y="155885"/>
            <a:ext cx="12041579" cy="1079150"/>
          </a:xfrm>
        </p:spPr>
        <p:txBody>
          <a:bodyPr>
            <a:noAutofit/>
          </a:bodyPr>
          <a:lstStyle/>
          <a:p>
            <a:pPr algn="ctr"/>
            <a:r>
              <a:rPr lang="en-US" sz="6600" b="1" dirty="0">
                <a:effectLst>
                  <a:outerShdw blurRad="38100" dist="38100" dir="2700000" algn="tl">
                    <a:srgbClr val="000000">
                      <a:alpha val="43137"/>
                    </a:srgbClr>
                  </a:outerShdw>
                </a:effectLst>
              </a:rPr>
              <a:t>“What more can you find?”</a:t>
            </a:r>
          </a:p>
        </p:txBody>
      </p:sp>
    </p:spTree>
    <p:extLst>
      <p:ext uri="{BB962C8B-B14F-4D97-AF65-F5344CB8AC3E}">
        <p14:creationId xmlns:p14="http://schemas.microsoft.com/office/powerpoint/2010/main" val="1925273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8116729"/>
              </p:ext>
            </p:extLst>
          </p:nvPr>
        </p:nvGraphicFramePr>
        <p:xfrm>
          <a:off x="486888" y="1417638"/>
          <a:ext cx="11257808" cy="51355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noAutofit/>
          </a:bodyPr>
          <a:lstStyle/>
          <a:p>
            <a:pPr algn="ctr"/>
            <a:r>
              <a:rPr lang="en-US" sz="6600" b="1" dirty="0">
                <a:effectLst>
                  <a:outerShdw blurRad="38100" dist="38100" dir="2700000" algn="tl">
                    <a:srgbClr val="000000">
                      <a:alpha val="43137"/>
                    </a:srgbClr>
                  </a:outerShdw>
                </a:effectLst>
              </a:rPr>
              <a:t>Paraphrasing</a:t>
            </a:r>
          </a:p>
        </p:txBody>
      </p:sp>
    </p:spTree>
    <p:extLst>
      <p:ext uri="{BB962C8B-B14F-4D97-AF65-F5344CB8AC3E}">
        <p14:creationId xmlns:p14="http://schemas.microsoft.com/office/powerpoint/2010/main" val="1516886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usiness plan presentation">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dirty="0"/>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Montana Historical Society.potx" id="{BD593B0C-9EC8-41E6-A8CA-E3922BE5E14F}" vid="{C61AFFC7-6256-4B45-A1D7-4234396C622C}"/>
    </a:ext>
  </a:extLst>
</a:theme>
</file>

<file path=ppt/theme/theme2.xml><?xml version="1.0" encoding="utf-8"?>
<a:theme xmlns:a="http://schemas.openxmlformats.org/drawingml/2006/main" name="1_Business plan presentation">
  <a:themeElements>
    <a:clrScheme name="Equity">
      <a:dk1>
        <a:srgbClr val="000000"/>
      </a:dk1>
      <a:lt1>
        <a:srgbClr val="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656D85F-F071-4918-8CFE-64DCC814D49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Teacher Leaders Using VTS</Template>
  <TotalTime>0</TotalTime>
  <Words>765</Words>
  <Application>Microsoft Office PowerPoint</Application>
  <PresentationFormat>Widescreen</PresentationFormat>
  <Paragraphs>94</Paragraphs>
  <Slides>11</Slides>
  <Notes>11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Arial</vt:lpstr>
      <vt:lpstr>Calibri</vt:lpstr>
      <vt:lpstr>Cambria</vt:lpstr>
      <vt:lpstr>Noto Sans Symbols</vt:lpstr>
      <vt:lpstr>Wingdings</vt:lpstr>
      <vt:lpstr>Wingdings 2</vt:lpstr>
      <vt:lpstr>Business plan presentation</vt:lpstr>
      <vt:lpstr>1_Business plan presentation</vt:lpstr>
      <vt:lpstr>Montana Historical Society</vt:lpstr>
      <vt:lpstr>Visual Thinking Strategies</vt:lpstr>
      <vt:lpstr>PowerPoint Presentation</vt:lpstr>
      <vt:lpstr>PowerPoint Presentation</vt:lpstr>
      <vt:lpstr>VTS Questions </vt:lpstr>
      <vt:lpstr>“What’s going on here?”</vt:lpstr>
      <vt:lpstr>“What do you see that makes  you say that?”</vt:lpstr>
      <vt:lpstr>“What more can you find?”</vt:lpstr>
      <vt:lpstr>Paraphrasing</vt:lpstr>
      <vt:lpstr>How will VTS help students?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2017-05-30T20:08:38Z</dcterms:created>
  <dcterms:modified xsi:type="dcterms:W3CDTF">2023-09-06T05:53:10Z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TC034606629991</vt:lpwstr>
  </property>
</Properties>
</file>