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1.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14"/>
  </p:notesMasterIdLst>
  <p:sldIdLst>
    <p:sldId id="265" r:id="rId3"/>
    <p:sldId id="268" r:id="rId4"/>
    <p:sldId id="258" r:id="rId5"/>
    <p:sldId id="259" r:id="rId6"/>
    <p:sldId id="260" r:id="rId7"/>
    <p:sldId id="261" r:id="rId8"/>
    <p:sldId id="262" r:id="rId9"/>
    <p:sldId id="270" r:id="rId10"/>
    <p:sldId id="263" r:id="rId11"/>
    <p:sldId id="264" r:id="rId12"/>
    <p:sldId id="271" r:id="rId1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ttomly-Olooney, Jennifer" initials="BJ" lastIdx="4" clrIdx="0">
    <p:extLst>
      <p:ext uri="{19B8F6BF-5375-455C-9EA6-DF929625EA0E}">
        <p15:presenceInfo xmlns:p15="http://schemas.microsoft.com/office/powerpoint/2012/main" userId="S-1-5-21-725345543-413027322-2146997909-70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E3D89"/>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67" autoAdjust="0"/>
    <p:restoredTop sz="55082" autoAdjust="0"/>
  </p:normalViewPr>
  <p:slideViewPr>
    <p:cSldViewPr>
      <p:cViewPr varScale="1">
        <p:scale>
          <a:sx n="60" d="100"/>
          <a:sy n="60" d="100"/>
        </p:scale>
        <p:origin x="230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1-22T13:31:52.714" idx="1">
    <p:pos x="10" y="10"/>
    <p:text>Changed this paragraph</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9208DB67-A99D-42F5-81CE-211A91FC3188}" type="datetimeFigureOut">
              <a:rPr lang="en-US"/>
              <a:pPr>
                <a:defRPr/>
              </a:pPr>
              <a:t>9/5/2023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A0547968-6873-4679-9BB9-FDAF1B19FBAB}" type="slidenum">
              <a:rPr lang="en-US"/>
              <a:pPr>
                <a:defRPr/>
              </a:pPr>
              <a:t>‹#›</a:t>
            </a:fld>
            <a:endParaRPr lang="en-US"/>
          </a:p>
        </p:txBody>
      </p:sp>
    </p:spTree>
    <p:extLst>
      <p:ext uri="{BB962C8B-B14F-4D97-AF65-F5344CB8AC3E}">
        <p14:creationId xmlns:p14="http://schemas.microsoft.com/office/powerpoint/2010/main" val="33933055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a:solidFill>
                  <a:schemeClr val="tx1"/>
                </a:solidFill>
                <a:effectLst/>
                <a:latin typeface="+mn-lt"/>
                <a:ea typeface="+mn-ea"/>
                <a:cs typeface="+mn-cs"/>
              </a:rPr>
              <a:t>[Slide 1]</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Montana Historical Society has many objects (artifacts) that can help us learn about the history of Montana’s First Peoples. Let’s take a look at a type of historical calendar known as a winter count and see what we can learn together.</a:t>
            </a:r>
          </a:p>
          <a:p>
            <a:endParaRPr lang="en-US" dirty="0"/>
          </a:p>
        </p:txBody>
      </p:sp>
      <p:sp>
        <p:nvSpPr>
          <p:cNvPr id="4" name="Slide Number Placeholder 3"/>
          <p:cNvSpPr>
            <a:spLocks noGrp="1"/>
          </p:cNvSpPr>
          <p:nvPr>
            <p:ph type="sldNum" sz="quarter" idx="10"/>
          </p:nvPr>
        </p:nvSpPr>
        <p:spPr/>
        <p:txBody>
          <a:bodyPr/>
          <a:lstStyle/>
          <a:p>
            <a:pPr>
              <a:defRPr/>
            </a:pPr>
            <a:fld id="{A0547968-6873-4679-9BB9-FDAF1B19FBAB}"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normAutofit fontScale="77500" lnSpcReduction="20000"/>
          </a:bodyPr>
          <a:lstStyle/>
          <a:p>
            <a:r>
              <a:rPr lang="en-US" sz="1200" b="1" kern="1200" dirty="0">
                <a:solidFill>
                  <a:schemeClr val="tx1"/>
                </a:solidFill>
                <a:effectLst/>
                <a:latin typeface="+mn-lt"/>
                <a:ea typeface="+mn-ea"/>
                <a:cs typeface="+mn-cs"/>
              </a:rPr>
              <a:t>[Slide 9]</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symbol tells us what happened to Sitting Bull about ten years after he and his people returned from Canada. Sitting Bull was shot and killed in December 1890 by Indian police who were attempting to arrest him on the Standing Rock Reservation.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Ask (upper grades):</a:t>
            </a:r>
            <a:r>
              <a:rPr lang="en-US" sz="1200" kern="1200" dirty="0">
                <a:solidFill>
                  <a:schemeClr val="tx1"/>
                </a:solidFill>
                <a:effectLst/>
                <a:latin typeface="+mn-lt"/>
                <a:ea typeface="+mn-ea"/>
                <a:cs typeface="+mn-cs"/>
              </a:rPr>
              <a:t> Based on what you know, why would this be an important event to document for the Sioux?</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Possible answers: </a:t>
            </a:r>
            <a:r>
              <a:rPr lang="en-US" sz="1200" kern="1200" dirty="0">
                <a:solidFill>
                  <a:schemeClr val="tx1"/>
                </a:solidFill>
                <a:effectLst/>
                <a:latin typeface="+mn-lt"/>
                <a:ea typeface="+mn-ea"/>
                <a:cs typeface="+mn-cs"/>
              </a:rPr>
              <a:t>Sitting Bull was a very important leader, and a symbol of resistance.</a:t>
            </a:r>
            <a:r>
              <a:rPr lang="en-US" sz="1200" b="1" kern="120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He wanted to keep the Great Plains for the Sioux and helped lead the resistance against the U.S. military, which wanted to disarm the Sioux and confine them on a reservation. </a:t>
            </a:r>
            <a:r>
              <a:rPr lang="en-US" sz="1200" kern="1200" dirty="0">
                <a:solidFill>
                  <a:schemeClr val="tx1"/>
                </a:solidFill>
                <a:effectLst/>
                <a:latin typeface="+mn-lt"/>
                <a:ea typeface="+mn-ea"/>
                <a:cs typeface="+mn-cs"/>
              </a:rPr>
              <a:t>His death marked the end of an era.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Now that we’ve looked at some of the winter count symbols the </a:t>
            </a:r>
            <a:r>
              <a:rPr lang="en-US" sz="1200" kern="1200">
                <a:solidFill>
                  <a:schemeClr val="tx1"/>
                </a:solidFill>
                <a:effectLst/>
                <a:latin typeface="+mn-lt"/>
                <a:ea typeface="+mn-ea"/>
                <a:cs typeface="+mn-cs"/>
              </a:rPr>
              <a:t>Yanktonais </a:t>
            </a:r>
            <a:r>
              <a:rPr lang="en-US" sz="1200" kern="1200" dirty="0">
                <a:solidFill>
                  <a:schemeClr val="tx1"/>
                </a:solidFill>
                <a:effectLst/>
                <a:latin typeface="+mn-lt"/>
                <a:ea typeface="+mn-ea"/>
                <a:cs typeface="+mn-cs"/>
              </a:rPr>
              <a:t>used, let’s talk more about them.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Ask and discuss: </a:t>
            </a:r>
            <a:r>
              <a:rPr lang="en-US" sz="1200" kern="1200" dirty="0">
                <a:solidFill>
                  <a:schemeClr val="tx1"/>
                </a:solidFill>
                <a:effectLst/>
                <a:latin typeface="+mn-lt"/>
                <a:ea typeface="+mn-ea"/>
                <a:cs typeface="+mn-cs"/>
              </a:rPr>
              <a:t>What types of events did the band choose to</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record on their winter count? Why don’t the symbols look more like a realistic painting of actual events? How did the record keeper utilize the space to record a period of eighty-eight years?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Possible answers: </a:t>
            </a:r>
            <a:r>
              <a:rPr lang="en-US" sz="1200" kern="1200" dirty="0">
                <a:solidFill>
                  <a:schemeClr val="tx1"/>
                </a:solidFill>
                <a:effectLst/>
                <a:latin typeface="+mn-lt"/>
                <a:ea typeface="+mn-ea"/>
                <a:cs typeface="+mn-cs"/>
              </a:rPr>
              <a:t>Some of the events were sad (smallpox), but not all of them. Some were caused by nature (meteor shower) and some by humans (death of Sitting Bull). What they had in common was that they were always memorable. One of the reasons that record keepers used symbols instead of realistic paintings was because, by using symbols, they could pack a lot of information into a small space.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Ask and discuss:</a:t>
            </a:r>
            <a:r>
              <a:rPr lang="en-US" sz="1200" kern="1200" dirty="0">
                <a:solidFill>
                  <a:schemeClr val="tx1"/>
                </a:solidFill>
                <a:effectLst/>
                <a:latin typeface="+mn-lt"/>
                <a:ea typeface="+mn-ea"/>
                <a:cs typeface="+mn-cs"/>
              </a:rPr>
              <a:t> Why were winter counts important to the tribes in historic times? Why are they important today?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Possible answers:</a:t>
            </a:r>
            <a:r>
              <a:rPr lang="en-US" sz="1200" kern="1200" dirty="0">
                <a:solidFill>
                  <a:schemeClr val="tx1"/>
                </a:solidFill>
                <a:effectLst/>
                <a:latin typeface="+mn-lt"/>
                <a:ea typeface="+mn-ea"/>
                <a:cs typeface="+mn-cs"/>
              </a:rPr>
              <a:t> The pictographic symbols helped people remember their history. They remain important, especially to American Indian communities, because they continue to strengthen tribal ties by reminding people who they are and where they came from. They are important to everyone—both Indians and non-Indians—because they help us understand how people lived long ago and how our world has changed.</a:t>
            </a:r>
          </a:p>
          <a:p>
            <a:endParaRPr lang="en-US" sz="1200" kern="1200" dirty="0">
              <a:solidFill>
                <a:schemeClr val="tx1"/>
              </a:solidFill>
              <a:effectLst/>
              <a:latin typeface="+mn-lt"/>
              <a:ea typeface="+mn-ea"/>
              <a:cs typeface="+mn-cs"/>
            </a:endParaRPr>
          </a:p>
          <a:p>
            <a:pPr eaLnBrk="1" hangingPunct="1">
              <a:spcBef>
                <a:spcPct val="0"/>
              </a:spcBef>
            </a:pPr>
            <a:endParaRPr lang="en-US" dirty="0"/>
          </a:p>
        </p:txBody>
      </p:sp>
      <p:sp>
        <p:nvSpPr>
          <p:cNvPr id="194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F3DEAD3-F3D2-4E5A-BED9-D3745F3F5DDB}" type="slidenum">
              <a:rPr lang="en-US" smtClean="0"/>
              <a:pPr fontAlgn="base">
                <a:spcBef>
                  <a:spcPct val="0"/>
                </a:spcBef>
                <a:spcAft>
                  <a:spcPct val="0"/>
                </a:spcAft>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1:notes"/>
          <p:cNvSpPr>
            <a:spLocks noGrp="1" noRot="1" noChangeAspect="1"/>
          </p:cNvSpPr>
          <p:nvPr>
            <p:ph type="sldImg" idx="2"/>
          </p:nvPr>
        </p:nvSpPr>
        <p:spPr>
          <a:xfrm>
            <a:off x="1106488" y="674688"/>
            <a:ext cx="4570412"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a:solidFill>
                  <a:schemeClr val="dk1"/>
                </a:solidFill>
                <a:latin typeface="Calibri"/>
                <a:ea typeface="Calibri"/>
                <a:cs typeface="Calibri"/>
                <a:sym typeface="Calibri"/>
              </a:rPr>
              <a:t>[Slide 10] </a:t>
            </a:r>
            <a:r>
              <a:rPr lang="en-US" sz="1200">
                <a:solidFill>
                  <a:schemeClr val="dk1"/>
                </a:solidFill>
                <a:latin typeface="Calibri"/>
                <a:ea typeface="Calibri"/>
                <a:cs typeface="Calibri"/>
                <a:sym typeface="Calibri"/>
              </a:rPr>
              <a:t>This production is provided through a partnership between the Montana Historical Society and Montana Office of Public Instruction Indian Education for All Division. Unless otherwise noted, all objects are from the collections of the Montana Historical Society.</a:t>
            </a:r>
            <a:endParaRPr/>
          </a:p>
        </p:txBody>
      </p:sp>
      <p:sp>
        <p:nvSpPr>
          <p:cNvPr id="168" name="Google Shape;168;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b="1" kern="1200" dirty="0">
                <a:solidFill>
                  <a:schemeClr val="tx1"/>
                </a:solidFill>
                <a:effectLst/>
                <a:latin typeface="+mn-lt"/>
                <a:ea typeface="+mn-ea"/>
                <a:cs typeface="+mn-cs"/>
              </a:rPr>
              <a:t>[Slide 2]</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winter count was made by Medicine Bear, a chief of the Yanktonai Dakota (Sioux). Like many winter counts, it is drawn on hide. Traditionally, women and girls would scrape and tan the hide, and the record keeper, usually a man, would draw the symbols. Later, winter counts were drawn on fabric or paper. Hides were large, so they could hold a lot of information—but they were also strong and easy to roll up for traveling.</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Winter counts helped bands keep track of their history. Each symbol represents a particular year.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For the </a:t>
            </a:r>
            <a:r>
              <a:rPr lang="en-US" sz="1200" kern="1200" dirty="0" err="1">
                <a:solidFill>
                  <a:schemeClr val="tx1"/>
                </a:solidFill>
                <a:effectLst/>
                <a:latin typeface="+mn-lt"/>
                <a:ea typeface="+mn-ea"/>
                <a:cs typeface="+mn-cs"/>
              </a:rPr>
              <a:t>Yanktonais</a:t>
            </a:r>
            <a:r>
              <a:rPr lang="en-US" sz="1200" kern="1200" dirty="0">
                <a:solidFill>
                  <a:schemeClr val="tx1"/>
                </a:solidFill>
                <a:effectLst/>
                <a:latin typeface="+mn-lt"/>
                <a:ea typeface="+mn-ea"/>
                <a:cs typeface="+mn-cs"/>
              </a:rPr>
              <a:t>, and many other Plains Indians, the yearly cycle began with the first snowfall of the year and lasted until the first snowfall of the following year.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Ask and discuss:</a:t>
            </a:r>
            <a:r>
              <a:rPr lang="en-US" sz="1200" kern="1200" dirty="0">
                <a:solidFill>
                  <a:schemeClr val="tx1"/>
                </a:solidFill>
                <a:effectLst/>
                <a:latin typeface="+mn-lt"/>
                <a:ea typeface="+mn-ea"/>
                <a:cs typeface="+mn-cs"/>
              </a:rPr>
              <a:t> Why do you think the </a:t>
            </a:r>
            <a:r>
              <a:rPr lang="en-US" sz="1200" kern="1200" dirty="0" err="1">
                <a:solidFill>
                  <a:schemeClr val="tx1"/>
                </a:solidFill>
                <a:effectLst/>
                <a:latin typeface="+mn-lt"/>
                <a:ea typeface="+mn-ea"/>
                <a:cs typeface="+mn-cs"/>
              </a:rPr>
              <a:t>Yanktonai</a:t>
            </a:r>
            <a:r>
              <a:rPr lang="en-US" sz="1200" kern="1200" dirty="0">
                <a:solidFill>
                  <a:schemeClr val="tx1"/>
                </a:solidFill>
                <a:effectLst/>
                <a:latin typeface="+mn-lt"/>
                <a:ea typeface="+mn-ea"/>
                <a:cs typeface="+mn-cs"/>
              </a:rPr>
              <a:t> year started with the first snow? How is that different from our modern calendar?</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Possible answers: </a:t>
            </a:r>
            <a:r>
              <a:rPr lang="en-US" sz="1200" kern="1200" dirty="0">
                <a:solidFill>
                  <a:schemeClr val="tx1"/>
                </a:solidFill>
                <a:effectLst/>
                <a:latin typeface="+mn-lt"/>
                <a:ea typeface="+mn-ea"/>
                <a:cs typeface="+mn-cs"/>
              </a:rPr>
              <a:t>Our calendar is tied to specific dates. Halloween always happens on October 31. New Year is always January 1. But the first snow comes at a different date each year. Because the Indians’ lives were so closely tied to the seasons and the natural world, it made much more sense to them to shape their calendar around natural events (like the first snowfall) than an exact date.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Near the end of each year, the elders would gather to discuss the significant things that had happened that year. They would pick one event to represent the year, and that year would then be named, forever, after the chosen event. An artist would then draw a symbol representing that event on the hide. The band did not always choose the most important event of the year. But they did choose one that stood out and would help them remember other events.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job of keeper of the winter count was often passed down through the generations from father to son. If the images on the winter count became faded or worn, the keeper would make a new copy to preserve the history. That’s why this winter count is drawn with ink (a modern material) even though the first year it documents is around 1823, when the band probably did not have access to ink.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Ask and discuss: </a:t>
            </a:r>
            <a:r>
              <a:rPr lang="en-US" sz="1200" kern="1200" dirty="0">
                <a:solidFill>
                  <a:schemeClr val="tx1"/>
                </a:solidFill>
                <a:effectLst/>
                <a:latin typeface="+mn-lt"/>
                <a:ea typeface="+mn-ea"/>
                <a:cs typeface="+mn-cs"/>
              </a:rPr>
              <a:t>What type of materials do you think record keepers used to draw the symbols before they could buy ink?</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Answer:</a:t>
            </a:r>
            <a:r>
              <a:rPr lang="en-US" sz="1200" kern="1200" dirty="0">
                <a:solidFill>
                  <a:schemeClr val="tx1"/>
                </a:solidFill>
                <a:effectLst/>
                <a:latin typeface="+mn-lt"/>
                <a:ea typeface="+mn-ea"/>
                <a:cs typeface="+mn-cs"/>
              </a:rPr>
              <a:t> Record keepers used paint made from natural ingredients, like plants, charcoal, or minerals, and “brushes” made from small bones or the frayed end of sticks. </a:t>
            </a:r>
          </a:p>
        </p:txBody>
      </p:sp>
      <p:sp>
        <p:nvSpPr>
          <p:cNvPr id="4" name="Slide Number Placeholder 3"/>
          <p:cNvSpPr>
            <a:spLocks noGrp="1"/>
          </p:cNvSpPr>
          <p:nvPr>
            <p:ph type="sldNum" sz="quarter" idx="10"/>
          </p:nvPr>
        </p:nvSpPr>
        <p:spPr/>
        <p:txBody>
          <a:bodyPr/>
          <a:lstStyle/>
          <a:p>
            <a:pPr>
              <a:defRPr/>
            </a:pPr>
            <a:fld id="{A0547968-6873-4679-9BB9-FDAF1B19FBAB}"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a:solidFill>
                  <a:schemeClr val="tx1"/>
                </a:solidFill>
                <a:effectLst/>
                <a:latin typeface="+mn-lt"/>
                <a:ea typeface="+mn-ea"/>
                <a:cs typeface="+mn-cs"/>
              </a:rPr>
              <a:t>[Slide 3]</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count starts on the upper left and circles around, ending in the middle of the deer hide with a symbol representing the year 1911. Notice how the symbols go in a circle and are placed on a line that curves around? And notice how symbols stay on the line, so that some of the symbols appear upside down? Events are not placed on a straight line, like many timelines today.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Ask and discuss: </a:t>
            </a:r>
            <a:r>
              <a:rPr lang="en-US" sz="1200" kern="1200" dirty="0">
                <a:solidFill>
                  <a:schemeClr val="tx1"/>
                </a:solidFill>
                <a:effectLst/>
                <a:latin typeface="+mn-lt"/>
                <a:ea typeface="+mn-ea"/>
                <a:cs typeface="+mn-cs"/>
              </a:rPr>
              <a:t>Why do you think that the events follow a circle rather than a straight line?</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Possible answers: </a:t>
            </a:r>
            <a:r>
              <a:rPr lang="en-US" sz="1200" kern="1200" dirty="0">
                <a:solidFill>
                  <a:schemeClr val="tx1"/>
                </a:solidFill>
                <a:effectLst/>
                <a:latin typeface="+mn-lt"/>
                <a:ea typeface="+mn-ea"/>
                <a:cs typeface="+mn-cs"/>
              </a:rPr>
              <a:t>We don’t really know, but many things in nature move in circles or are shaped like circles, and circles were a big part of the Plains Indians’ spiritual and material life. For example, tipi rings are also shaped like circles.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Some of the important events recorded on this winter count include flooding, smallpox epidemics, stolen horses, battles, encounters with white people, and the deaths of important people such as Sitting Bull.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Let’s investigate some of the symbols we see here.</a:t>
            </a:r>
          </a:p>
          <a:p>
            <a:endParaRPr lang="en-US" dirty="0"/>
          </a:p>
        </p:txBody>
      </p:sp>
      <p:sp>
        <p:nvSpPr>
          <p:cNvPr id="13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C4FAE7B-1131-4598-A0B1-7A55311420A6}" type="slidenum">
              <a:rPr lang="en-US" smtClean="0"/>
              <a:pPr fontAlgn="base">
                <a:spcBef>
                  <a:spcPct val="0"/>
                </a:spcBef>
                <a:spcAft>
                  <a:spcPct val="0"/>
                </a:spcAft>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r>
              <a:rPr lang="en-US" sz="1200" b="1" kern="1200" dirty="0">
                <a:solidFill>
                  <a:schemeClr val="tx1"/>
                </a:solidFill>
                <a:effectLst/>
                <a:latin typeface="+mn-lt"/>
                <a:ea typeface="+mn-ea"/>
                <a:cs typeface="+mn-cs"/>
              </a:rPr>
              <a:t>[Slide 4]</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 and discuss:</a:t>
            </a:r>
            <a:r>
              <a:rPr lang="en-US" sz="1200" kern="1200" dirty="0">
                <a:solidFill>
                  <a:schemeClr val="tx1"/>
                </a:solidFill>
                <a:effectLst/>
                <a:latin typeface="+mn-lt"/>
                <a:ea typeface="+mn-ea"/>
                <a:cs typeface="+mn-cs"/>
              </a:rPr>
              <a:t> What do you think this symbol represents? Why? What shapes and kinds of lines did the artist use to make this symbol?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Answer:</a:t>
            </a:r>
            <a:r>
              <a:rPr lang="en-US" sz="1200" kern="1200" dirty="0">
                <a:solidFill>
                  <a:schemeClr val="tx1"/>
                </a:solidFill>
                <a:effectLst/>
                <a:latin typeface="+mn-lt"/>
                <a:ea typeface="+mn-ea"/>
                <a:cs typeface="+mn-cs"/>
              </a:rPr>
              <a:t> The symbol of the circle with a cluster of </a:t>
            </a:r>
            <a:r>
              <a:rPr lang="en-US" sz="1200" kern="1200" dirty="0" err="1">
                <a:solidFill>
                  <a:schemeClr val="tx1"/>
                </a:solidFill>
                <a:effectLst/>
                <a:latin typeface="+mn-lt"/>
                <a:ea typeface="+mn-ea"/>
                <a:cs typeface="+mn-cs"/>
              </a:rPr>
              <a:t>Xs</a:t>
            </a:r>
            <a:r>
              <a:rPr lang="en-US" sz="1200" kern="1200" dirty="0">
                <a:solidFill>
                  <a:schemeClr val="tx1"/>
                </a:solidFill>
                <a:effectLst/>
                <a:latin typeface="+mn-lt"/>
                <a:ea typeface="+mn-ea"/>
                <a:cs typeface="+mn-cs"/>
              </a:rPr>
              <a:t> inside represents a great meteor shower that is known as the year “that the stars fell.”  This meteor shower took place on November 12, 1833.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Was this a natural event or did humans cause it to happen? </a:t>
            </a:r>
            <a:r>
              <a:rPr lang="en-US" sz="1200" b="1" kern="1200" dirty="0">
                <a:solidFill>
                  <a:schemeClr val="tx1"/>
                </a:solidFill>
                <a:effectLst/>
                <a:latin typeface="+mn-lt"/>
                <a:ea typeface="+mn-ea"/>
                <a:cs typeface="+mn-cs"/>
              </a:rPr>
              <a:t>Answer:</a:t>
            </a:r>
            <a:r>
              <a:rPr lang="en-US" sz="1200" kern="1200" dirty="0">
                <a:solidFill>
                  <a:schemeClr val="tx1"/>
                </a:solidFill>
                <a:effectLst/>
                <a:latin typeface="+mn-lt"/>
                <a:ea typeface="+mn-ea"/>
                <a:cs typeface="+mn-cs"/>
              </a:rPr>
              <a:t> Natural.</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Ask and discuss:</a:t>
            </a:r>
            <a:r>
              <a:rPr lang="en-US" sz="1200" kern="1200" dirty="0">
                <a:solidFill>
                  <a:schemeClr val="tx1"/>
                </a:solidFill>
                <a:effectLst/>
                <a:latin typeface="+mn-lt"/>
                <a:ea typeface="+mn-ea"/>
                <a:cs typeface="+mn-cs"/>
              </a:rPr>
              <a:t> Now that you know what the symbol stands for, does it look like that to you? How would you represent that event?</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Ask:</a:t>
            </a:r>
            <a:r>
              <a:rPr lang="en-US" sz="1200" kern="1200" dirty="0">
                <a:solidFill>
                  <a:schemeClr val="tx1"/>
                </a:solidFill>
                <a:effectLst/>
                <a:latin typeface="+mn-lt"/>
                <a:ea typeface="+mn-ea"/>
                <a:cs typeface="+mn-cs"/>
              </a:rPr>
              <a:t> Do you think that this is the only winter count that documented this meteor shower?  Why or why not?</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Answer: </a:t>
            </a:r>
            <a:r>
              <a:rPr lang="en-US" sz="1200" kern="1200" dirty="0">
                <a:solidFill>
                  <a:schemeClr val="tx1"/>
                </a:solidFill>
                <a:effectLst/>
                <a:latin typeface="+mn-lt"/>
                <a:ea typeface="+mn-ea"/>
                <a:cs typeface="+mn-cs"/>
              </a:rPr>
              <a:t>Many winter counts documented this same event using similar symbols.</a:t>
            </a:r>
          </a:p>
          <a:p>
            <a:r>
              <a:rPr lang="en-US" sz="1200" kern="1200" dirty="0">
                <a:solidFill>
                  <a:schemeClr val="tx1"/>
                </a:solidFill>
                <a:effectLst/>
                <a:latin typeface="+mn-lt"/>
                <a:ea typeface="+mn-ea"/>
                <a:cs typeface="+mn-cs"/>
              </a:rPr>
              <a:t> </a:t>
            </a:r>
          </a:p>
          <a:p>
            <a:pPr eaLnBrk="1" hangingPunct="1">
              <a:spcBef>
                <a:spcPct val="0"/>
              </a:spcBef>
            </a:pPr>
            <a:r>
              <a:rPr lang="en-US" dirty="0"/>
              <a:t>	</a:t>
            </a:r>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EE5186-4C7A-4F7B-874F-DFDD192568A5}" type="slidenum">
              <a:rPr lang="en-US" smtClean="0"/>
              <a:pPr fontAlgn="base">
                <a:spcBef>
                  <a:spcPct val="0"/>
                </a:spcBef>
                <a:spcAft>
                  <a:spcPct val="0"/>
                </a:spcAft>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a:solidFill>
                  <a:schemeClr val="tx1"/>
                </a:solidFill>
                <a:effectLst/>
                <a:latin typeface="+mn-lt"/>
                <a:ea typeface="+mn-ea"/>
                <a:cs typeface="+mn-cs"/>
              </a:rPr>
              <a:t>[Slide 5]</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What is going on in this drawing? What do you see that makes you say that?</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Answer:</a:t>
            </a:r>
            <a:r>
              <a:rPr lang="en-US" sz="1200" kern="1200" dirty="0">
                <a:solidFill>
                  <a:schemeClr val="tx1"/>
                </a:solidFill>
                <a:effectLst/>
                <a:latin typeface="+mn-lt"/>
                <a:ea typeface="+mn-ea"/>
                <a:cs typeface="+mn-cs"/>
              </a:rPr>
              <a:t> This picture refers to a winter camp on the Heart River in 1834 that was frequented by a bear. The bear stayed with the camp all winter long.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Now that you know what the symbol represents, do you think it looks like what it means?</a:t>
            </a:r>
          </a:p>
        </p:txBody>
      </p:sp>
      <p:sp>
        <p:nvSpPr>
          <p:cNvPr id="153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3BC21F-10E3-4012-8519-82F4251F70FB}" type="slidenum">
              <a:rPr lang="en-US" smtClean="0"/>
              <a:pPr fontAlgn="base">
                <a:spcBef>
                  <a:spcPct val="0"/>
                </a:spcBef>
                <a:spcAft>
                  <a:spcPct val="0"/>
                </a:spcAft>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a:solidFill>
                  <a:schemeClr val="tx1"/>
                </a:solidFill>
                <a:effectLst/>
                <a:latin typeface="+mn-lt"/>
                <a:ea typeface="+mn-ea"/>
                <a:cs typeface="+mn-cs"/>
              </a:rPr>
              <a:t>[Slide 6]</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Ask:</a:t>
            </a:r>
            <a:r>
              <a:rPr lang="en-US" sz="1200" kern="1200" dirty="0">
                <a:solidFill>
                  <a:schemeClr val="tx1"/>
                </a:solidFill>
                <a:effectLst/>
                <a:latin typeface="+mn-lt"/>
                <a:ea typeface="+mn-ea"/>
                <a:cs typeface="+mn-cs"/>
              </a:rPr>
              <a:t> What do you think this symbol represents? Why?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Answer:</a:t>
            </a:r>
            <a:r>
              <a:rPr lang="en-US" sz="1200" kern="1200" dirty="0">
                <a:solidFill>
                  <a:schemeClr val="tx1"/>
                </a:solidFill>
                <a:effectLst/>
                <a:latin typeface="+mn-lt"/>
                <a:ea typeface="+mn-ea"/>
                <a:cs typeface="+mn-cs"/>
              </a:rPr>
              <a:t> This image refers to the second year of a devastating smallpox epidemic. It began in 1837 and continued into 1838. Many tribal members died.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Ask:</a:t>
            </a:r>
            <a:r>
              <a:rPr lang="en-US" sz="1200" kern="1200" dirty="0">
                <a:solidFill>
                  <a:schemeClr val="tx1"/>
                </a:solidFill>
                <a:effectLst/>
                <a:latin typeface="+mn-lt"/>
                <a:ea typeface="+mn-ea"/>
                <a:cs typeface="+mn-cs"/>
              </a:rPr>
              <a:t> What do you see in this symbol that could represent the disease? </a:t>
            </a:r>
            <a:r>
              <a:rPr lang="en-US" sz="1200" b="1" kern="1200" dirty="0">
                <a:solidFill>
                  <a:schemeClr val="tx1"/>
                </a:solidFill>
                <a:effectLst/>
                <a:latin typeface="+mn-lt"/>
                <a:ea typeface="+mn-ea"/>
                <a:cs typeface="+mn-cs"/>
              </a:rPr>
              <a:t>Answer:</a:t>
            </a:r>
            <a:r>
              <a:rPr lang="en-US" sz="1200" kern="1200" dirty="0">
                <a:solidFill>
                  <a:schemeClr val="tx1"/>
                </a:solidFill>
                <a:effectLst/>
                <a:latin typeface="+mn-lt"/>
                <a:ea typeface="+mn-ea"/>
                <a:cs typeface="+mn-cs"/>
              </a:rPr>
              <a:t> Dots.</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Ask (upper grades):</a:t>
            </a:r>
            <a:r>
              <a:rPr lang="en-US" sz="1200" kern="1200" dirty="0">
                <a:solidFill>
                  <a:schemeClr val="tx1"/>
                </a:solidFill>
                <a:effectLst/>
                <a:latin typeface="+mn-lt"/>
                <a:ea typeface="+mn-ea"/>
                <a:cs typeface="+mn-cs"/>
              </a:rPr>
              <a:t> Does anyone know why smallpox was so dangerous to American Indians?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Answer: </a:t>
            </a:r>
            <a:r>
              <a:rPr lang="en-US" sz="1200" kern="1200" dirty="0">
                <a:solidFill>
                  <a:schemeClr val="tx1"/>
                </a:solidFill>
                <a:effectLst/>
                <a:latin typeface="+mn-lt"/>
                <a:ea typeface="+mn-ea"/>
                <a:cs typeface="+mn-cs"/>
              </a:rPr>
              <a:t>The disease was common in Europe and Asia, but not in the Americas. Because the Indians had never been exposed to the disease before, their bodies had no resistance to it, and many people died.</a:t>
            </a:r>
          </a:p>
          <a:p>
            <a:pPr eaLnBrk="1" hangingPunct="1">
              <a:spcBef>
                <a:spcPct val="0"/>
              </a:spcBef>
            </a:pPr>
            <a:endParaRPr lang="en-US" dirty="0"/>
          </a:p>
        </p:txBody>
      </p:sp>
      <p:sp>
        <p:nvSpPr>
          <p:cNvPr id="163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C6A468-47A6-4552-BF6B-950A11342CF6}" type="slidenum">
              <a:rPr lang="en-US" smtClean="0"/>
              <a:pPr fontAlgn="base">
                <a:spcBef>
                  <a:spcPct val="0"/>
                </a:spcBef>
                <a:spcAft>
                  <a:spcPct val="0"/>
                </a:spcAft>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normAutofit fontScale="85000" lnSpcReduction="20000"/>
          </a:bodyPr>
          <a:lstStyle/>
          <a:p>
            <a:r>
              <a:rPr lang="en-US" sz="1200" b="1" kern="1200" dirty="0">
                <a:solidFill>
                  <a:schemeClr val="tx1"/>
                </a:solidFill>
                <a:effectLst/>
                <a:latin typeface="+mn-lt"/>
                <a:ea typeface="+mn-ea"/>
                <a:cs typeface="+mn-cs"/>
              </a:rPr>
              <a:t>[Slide 7]</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What do you think this picture symbolizes?</a:t>
            </a: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Answer:</a:t>
            </a:r>
            <a:r>
              <a:rPr lang="en-US" sz="1200" kern="1200" dirty="0">
                <a:solidFill>
                  <a:schemeClr val="tx1"/>
                </a:solidFill>
                <a:effectLst/>
                <a:latin typeface="+mn-lt"/>
                <a:ea typeface="+mn-ea"/>
                <a:cs typeface="+mn-cs"/>
              </a:rPr>
              <a:t> These horse tracks refer to the capturing and/or killing of many prized Sioux horses by their enemy, the Crows, in about 1860 or 1861.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Ask and discuss: </a:t>
            </a:r>
            <a:r>
              <a:rPr lang="en-US" sz="1200" kern="1200" dirty="0">
                <a:solidFill>
                  <a:schemeClr val="tx1"/>
                </a:solidFill>
                <a:effectLst/>
                <a:latin typeface="+mn-lt"/>
                <a:ea typeface="+mn-ea"/>
                <a:cs typeface="+mn-cs"/>
              </a:rPr>
              <a:t>How do we know that the symbol represents the Crows stealing Sioux horses, instead of the other way around?</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Answer: </a:t>
            </a:r>
            <a:r>
              <a:rPr lang="en-US" sz="1200" kern="1200" dirty="0">
                <a:solidFill>
                  <a:schemeClr val="tx1"/>
                </a:solidFill>
                <a:effectLst/>
                <a:latin typeface="+mn-lt"/>
                <a:ea typeface="+mn-ea"/>
                <a:cs typeface="+mn-cs"/>
              </a:rPr>
              <a:t>We know this because of the oral tradition. Remember, the elders of the band talked about what events they wanted to record. The record keeper then came up with a symbol (often using common figures) to represent that event. That symbol became a tool to help people remember the stories they wanted to tell. They would talk about the event and pass down the stories of the event through the generations.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 and discuss: </a:t>
            </a:r>
            <a:r>
              <a:rPr lang="en-US" sz="1200" kern="1200" dirty="0">
                <a:solidFill>
                  <a:schemeClr val="tx1"/>
                </a:solidFill>
                <a:effectLst/>
                <a:latin typeface="+mn-lt"/>
                <a:ea typeface="+mn-ea"/>
                <a:cs typeface="+mn-cs"/>
              </a:rPr>
              <a:t>Think about symbols we use today (like a stop sign, McDonald’s arches, or the number 2). Would an alien from outer space know what those symbols stand for just by looking at them?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Possible answer: </a:t>
            </a:r>
            <a:r>
              <a:rPr lang="en-US" sz="1200" kern="1200" dirty="0">
                <a:solidFill>
                  <a:schemeClr val="tx1"/>
                </a:solidFill>
                <a:effectLst/>
                <a:latin typeface="+mn-lt"/>
                <a:ea typeface="+mn-ea"/>
                <a:cs typeface="+mn-cs"/>
              </a:rPr>
              <a:t>No. Symbols don’t necessarily look like what they are representing. We know what a symbol means because we are told that is what it means. It stands for a larger idea. The same is true for symbols on the winter count. </a:t>
            </a:r>
          </a:p>
          <a:p>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 and discuss:</a:t>
            </a:r>
            <a:r>
              <a:rPr lang="en-US" sz="1200" kern="1200" dirty="0">
                <a:solidFill>
                  <a:schemeClr val="tx1"/>
                </a:solidFill>
                <a:effectLst/>
                <a:latin typeface="+mn-lt"/>
                <a:ea typeface="+mn-ea"/>
                <a:cs typeface="+mn-cs"/>
              </a:rPr>
              <a:t> Can you think of another symbolic way to represent a horse? What about a number of horses? How did this symbol work to relate a lot of information in a small space?</a:t>
            </a:r>
          </a:p>
          <a:p>
            <a:r>
              <a:rPr lang="en-US" sz="1200" kern="1200" dirty="0">
                <a:solidFill>
                  <a:schemeClr val="tx1"/>
                </a:solidFill>
                <a:effectLst/>
                <a:latin typeface="+mn-lt"/>
                <a:ea typeface="+mn-ea"/>
                <a:cs typeface="+mn-cs"/>
              </a:rPr>
              <a:t> </a:t>
            </a:r>
          </a:p>
          <a:p>
            <a:pPr eaLnBrk="1" hangingPunct="1">
              <a:spcBef>
                <a:spcPct val="0"/>
              </a:spcBef>
            </a:pPr>
            <a:endParaRPr lang="en-US" dirty="0"/>
          </a:p>
        </p:txBody>
      </p:sp>
      <p:sp>
        <p:nvSpPr>
          <p:cNvPr id="17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1878436-40DA-49D0-A994-618558836929}" type="slidenum">
              <a:rPr lang="en-US" smtClean="0"/>
              <a:pPr fontAlgn="base">
                <a:spcBef>
                  <a:spcPct val="0"/>
                </a:spcBef>
                <a:spcAft>
                  <a:spcPct val="0"/>
                </a:spcAft>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r>
              <a:rPr lang="en-US" sz="1200" b="1" kern="1200" dirty="0">
                <a:solidFill>
                  <a:schemeClr val="tx1"/>
                </a:solidFill>
                <a:effectLst/>
                <a:latin typeface="+mn-lt"/>
                <a:ea typeface="+mn-ea"/>
                <a:cs typeface="+mn-cs"/>
              </a:rPr>
              <a:t>[Slide 8]</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What do you think this picture symbolizes?</a:t>
            </a: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effectLst/>
                <a:latin typeface="+mn-lt"/>
                <a:ea typeface="+mn-ea"/>
                <a:cs typeface="+mn-cs"/>
              </a:rPr>
              <a:t>Answer: </a:t>
            </a:r>
            <a:r>
              <a:rPr lang="en-US" sz="1200" kern="1200" dirty="0">
                <a:solidFill>
                  <a:schemeClr val="tx1"/>
                </a:solidFill>
                <a:effectLst/>
                <a:latin typeface="+mn-lt"/>
                <a:ea typeface="+mn-ea"/>
                <a:cs typeface="+mn-cs"/>
              </a:rPr>
              <a:t>This symbol refers to ‘a withering year’ [wither means to dry up and die]. We don’t know for certain if it represents hard weather or is a reference to the fallout of the Battle of the Greasy Grass, the Sioux name for the Battle of the Little Bighorn. 1877 was a hard year. Although the Sioux and their allies won the Battle of the Greasy Grass in 1876, they lost the war and many of the people were forced onto reservations. This year marks the first of the remaining entries to include a palisade [a tall fence] before the figure. This represents the “prison” era, or the beginning of the reservation period.</a:t>
            </a: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 and discuss (upper grades):</a:t>
            </a:r>
            <a:r>
              <a:rPr lang="en-US" sz="1200" kern="1200" dirty="0">
                <a:solidFill>
                  <a:schemeClr val="tx1"/>
                </a:solidFill>
                <a:effectLst/>
                <a:latin typeface="+mn-lt"/>
                <a:ea typeface="+mn-ea"/>
                <a:cs typeface="+mn-cs"/>
              </a:rPr>
              <a:t> Why can’t we say for certain what the symbol represents? When this winter count was being used by the Yanktonai2, would they have known what the symbol meant?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Possible answer: </a:t>
            </a:r>
            <a:r>
              <a:rPr lang="en-US" sz="1200" kern="1200" dirty="0">
                <a:solidFill>
                  <a:schemeClr val="tx1"/>
                </a:solidFill>
                <a:effectLst/>
                <a:latin typeface="+mn-lt"/>
                <a:ea typeface="+mn-ea"/>
                <a:cs typeface="+mn-cs"/>
              </a:rPr>
              <a:t>During the reservation and boarding school periods, tribes lost a lot of traditional knowledge, including how to read some of the winter count symbols. Before that time, the tribe would have talked about the symbol and the event when they read the winter count. Stories would have been passed down from generation to generation, including the meaning of this symbol. </a:t>
            </a:r>
          </a:p>
          <a:p>
            <a:pPr eaLnBrk="1" hangingPunct="1">
              <a:spcBef>
                <a:spcPct val="0"/>
              </a:spcBef>
            </a:pPr>
            <a:endParaRPr lang="en-US" dirty="0"/>
          </a:p>
        </p:txBody>
      </p:sp>
      <p:sp>
        <p:nvSpPr>
          <p:cNvPr id="17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1878436-40DA-49D0-A994-618558836929}" type="slidenum">
              <a:rPr lang="en-US" smtClean="0"/>
              <a:pPr fontAlgn="base">
                <a:spcBef>
                  <a:spcPct val="0"/>
                </a:spcBef>
                <a:spcAft>
                  <a:spcPct val="0"/>
                </a:spcAft>
                <a:defRPr/>
              </a:pPr>
              <a:t>8</a:t>
            </a:fld>
            <a:endParaRPr lang="en-US"/>
          </a:p>
        </p:txBody>
      </p:sp>
    </p:spTree>
    <p:extLst>
      <p:ext uri="{BB962C8B-B14F-4D97-AF65-F5344CB8AC3E}">
        <p14:creationId xmlns:p14="http://schemas.microsoft.com/office/powerpoint/2010/main" val="100835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US" sz="1200" b="1" kern="1200" dirty="0">
                <a:solidFill>
                  <a:schemeClr val="tx1"/>
                </a:solidFill>
                <a:effectLst/>
                <a:latin typeface="+mn-lt"/>
                <a:ea typeface="+mn-ea"/>
                <a:cs typeface="+mn-cs"/>
              </a:rPr>
              <a:t>[Slide 9]</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What do you think this symbol represents?</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effectLst/>
                <a:latin typeface="+mn-lt"/>
                <a:ea typeface="+mn-ea"/>
                <a:cs typeface="+mn-cs"/>
              </a:rPr>
              <a:t>Answer: </a:t>
            </a:r>
            <a:r>
              <a:rPr lang="en-US" sz="1200" kern="1200" dirty="0">
                <a:solidFill>
                  <a:schemeClr val="tx1"/>
                </a:solidFill>
                <a:effectLst/>
                <a:latin typeface="+mn-lt"/>
                <a:ea typeface="+mn-ea"/>
                <a:cs typeface="+mn-cs"/>
              </a:rPr>
              <a:t>This image refers to the return of Gall and his band from Canada. Gall, along with Sitting Bull, was an important chief, who wanted to keep the Great Plains for the Sioux. He helped lead the resistance against the U.S. military, which wanted to disarm the Sioux and confine them on a reservation. His band fought many battles against the U.S. government before fleeing to Canada in 1877.  In 1880 Gall brought his band back from Canada. This image shows Gall’s lodge along the Tongue River near Miles City, where in 1880 he, along with his band, surrendered at Fort Keogh on the Tongue River near Miles City. Sitting Bull and other band members surrendered in July 1881</a:t>
            </a:r>
            <a:r>
              <a:rPr lang="en-US" sz="1200" kern="1200" baseline="0" dirty="0">
                <a:solidFill>
                  <a:schemeClr val="tx1"/>
                </a:solidFill>
                <a:effectLst/>
                <a:latin typeface="+mn-lt"/>
                <a:ea typeface="+mn-ea"/>
                <a:cs typeface="+mn-cs"/>
              </a:rPr>
              <a:t> at Fort Buford, Dakota Territory. </a:t>
            </a:r>
            <a:r>
              <a:rPr lang="en-US" sz="1200" kern="1200" dirty="0">
                <a:solidFill>
                  <a:schemeClr val="tx1"/>
                </a:solidFill>
                <a:effectLst/>
                <a:latin typeface="+mn-lt"/>
                <a:ea typeface="+mn-ea"/>
                <a:cs typeface="+mn-cs"/>
              </a:rPr>
              <a:t> All were ultimately transferred to the Standing Rock Reservation, which straddles the border of North and South Dakota.  </a:t>
            </a:r>
          </a:p>
          <a:p>
            <a:r>
              <a:rPr lang="en-US" sz="1200" kern="1200" dirty="0">
                <a:solidFill>
                  <a:schemeClr val="tx1"/>
                </a:solidFill>
                <a:effectLst/>
                <a:latin typeface="+mn-lt"/>
                <a:ea typeface="+mn-ea"/>
                <a:cs typeface="+mn-cs"/>
              </a:rPr>
              <a:t> </a:t>
            </a:r>
          </a:p>
        </p:txBody>
      </p:sp>
      <p:sp>
        <p:nvSpPr>
          <p:cNvPr id="184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1882C6A-2033-48B5-82F9-9D4F8A05BF10}" type="slidenum">
              <a:rPr lang="en-US" smtClean="0"/>
              <a:pPr fontAlgn="base">
                <a:spcBef>
                  <a:spcPct val="0"/>
                </a:spcBef>
                <a:spcAft>
                  <a:spcPct val="0"/>
                </a:spcAft>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FA48AF2D-DB56-4110-9200-AD8D4BBB4EBF}" type="datetimeFigureOut">
              <a:rPr lang="en-US"/>
              <a:pPr>
                <a:defRPr/>
              </a:pPr>
              <a:t>9/5/2023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7D8EF57-C199-4AAE-BFCC-E0C05EE75A8C}"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advClick="0">
        <p14:gallery dir="l"/>
      </p:transition>
    </mc:Choice>
    <mc:Fallback xmlns="">
      <p:transition spd="slow" advClick="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81C8DB4-CAE6-48DE-9B56-49F9696F47D5}" type="datetimeFigureOut">
              <a:rPr lang="en-US"/>
              <a:pPr>
                <a:defRPr/>
              </a:pPr>
              <a:t>9/5/2023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46332E-E979-439A-B6C1-41D987A75108}"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advClick="0">
        <p14:gallery dir="l"/>
      </p:transition>
    </mc:Choice>
    <mc:Fallback xmlns="">
      <p:transition spd="slow" advClick="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A8B8DC5-AEDB-4254-BE21-5B81BEEC3F4E}" type="datetimeFigureOut">
              <a:rPr lang="en-US"/>
              <a:pPr>
                <a:defRPr/>
              </a:pPr>
              <a:t>9/5/2023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95CFAB7-B303-416E-B4FA-D53AE5B6E4D8}"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advClick="0">
        <p14:gallery dir="l"/>
      </p:transition>
    </mc:Choice>
    <mc:Fallback xmlns="">
      <p:transition spd="slow" advClick="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chemeClr val="lt1"/>
                </a:solidFill>
                <a:latin typeface="Arial"/>
                <a:ea typeface="Arial"/>
                <a:cs typeface="Arial"/>
                <a:sym typeface="Arial"/>
              </a:defRPr>
            </a:lvl1pPr>
            <a:lvl2pPr marL="0" marR="0" lvl="1" indent="0" algn="r">
              <a:spcBef>
                <a:spcPts val="0"/>
              </a:spcBef>
              <a:spcAft>
                <a:spcPts val="0"/>
              </a:spcAft>
              <a:buNone/>
              <a:defRPr sz="1200" b="0" i="0" u="none" strike="noStrike" cap="none">
                <a:solidFill>
                  <a:schemeClr val="lt1"/>
                </a:solidFill>
                <a:latin typeface="Arial"/>
                <a:ea typeface="Arial"/>
                <a:cs typeface="Arial"/>
                <a:sym typeface="Arial"/>
              </a:defRPr>
            </a:lvl2pPr>
            <a:lvl3pPr marL="0" marR="0" lvl="2" indent="0" algn="r">
              <a:spcBef>
                <a:spcPts val="0"/>
              </a:spcBef>
              <a:spcAft>
                <a:spcPts val="0"/>
              </a:spcAft>
              <a:buNone/>
              <a:defRPr sz="1200" b="0" i="0" u="none" strike="noStrike" cap="none">
                <a:solidFill>
                  <a:schemeClr val="lt1"/>
                </a:solidFill>
                <a:latin typeface="Arial"/>
                <a:ea typeface="Arial"/>
                <a:cs typeface="Arial"/>
                <a:sym typeface="Arial"/>
              </a:defRPr>
            </a:lvl3pPr>
            <a:lvl4pPr marL="0" marR="0" lvl="3" indent="0" algn="r">
              <a:spcBef>
                <a:spcPts val="0"/>
              </a:spcBef>
              <a:spcAft>
                <a:spcPts val="0"/>
              </a:spcAft>
              <a:buNone/>
              <a:defRPr sz="1200" b="0" i="0" u="none" strike="noStrike" cap="none">
                <a:solidFill>
                  <a:schemeClr val="lt1"/>
                </a:solidFill>
                <a:latin typeface="Arial"/>
                <a:ea typeface="Arial"/>
                <a:cs typeface="Arial"/>
                <a:sym typeface="Arial"/>
              </a:defRPr>
            </a:lvl4pPr>
            <a:lvl5pPr marL="0" marR="0" lvl="4" indent="0" algn="r">
              <a:spcBef>
                <a:spcPts val="0"/>
              </a:spcBef>
              <a:spcAft>
                <a:spcPts val="0"/>
              </a:spcAft>
              <a:buNone/>
              <a:defRPr sz="1200" b="0" i="0" u="none" strike="noStrike" cap="none">
                <a:solidFill>
                  <a:schemeClr val="lt1"/>
                </a:solidFill>
                <a:latin typeface="Arial"/>
                <a:ea typeface="Arial"/>
                <a:cs typeface="Arial"/>
                <a:sym typeface="Arial"/>
              </a:defRPr>
            </a:lvl5pPr>
            <a:lvl6pPr marL="0" marR="0" lvl="5" indent="0" algn="r">
              <a:spcBef>
                <a:spcPts val="0"/>
              </a:spcBef>
              <a:spcAft>
                <a:spcPts val="0"/>
              </a:spcAft>
              <a:buNone/>
              <a:defRPr sz="1200" b="0" i="0" u="none" strike="noStrike" cap="none">
                <a:solidFill>
                  <a:schemeClr val="lt1"/>
                </a:solidFill>
                <a:latin typeface="Arial"/>
                <a:ea typeface="Arial"/>
                <a:cs typeface="Arial"/>
                <a:sym typeface="Arial"/>
              </a:defRPr>
            </a:lvl6pPr>
            <a:lvl7pPr marL="0" marR="0" lvl="6" indent="0" algn="r">
              <a:spcBef>
                <a:spcPts val="0"/>
              </a:spcBef>
              <a:spcAft>
                <a:spcPts val="0"/>
              </a:spcAft>
              <a:buNone/>
              <a:defRPr sz="1200" b="0" i="0" u="none" strike="noStrike" cap="none">
                <a:solidFill>
                  <a:schemeClr val="lt1"/>
                </a:solidFill>
                <a:latin typeface="Arial"/>
                <a:ea typeface="Arial"/>
                <a:cs typeface="Arial"/>
                <a:sym typeface="Arial"/>
              </a:defRPr>
            </a:lvl7pPr>
            <a:lvl8pPr marL="0" marR="0" lvl="7" indent="0" algn="r">
              <a:spcBef>
                <a:spcPts val="0"/>
              </a:spcBef>
              <a:spcAft>
                <a:spcPts val="0"/>
              </a:spcAft>
              <a:buNone/>
              <a:defRPr sz="1200" b="0" i="0" u="none" strike="noStrike" cap="none">
                <a:solidFill>
                  <a:schemeClr val="lt1"/>
                </a:solidFill>
                <a:latin typeface="Arial"/>
                <a:ea typeface="Arial"/>
                <a:cs typeface="Arial"/>
                <a:sym typeface="Arial"/>
              </a:defRPr>
            </a:lvl8pPr>
            <a:lvl9pPr marL="0" marR="0" lvl="8" indent="0" algn="r">
              <a:spcBef>
                <a:spcPts val="0"/>
              </a:spcBef>
              <a:spcAft>
                <a:spcPts val="0"/>
              </a:spcAft>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749535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9"/>
        <p:cNvGrpSpPr/>
        <p:nvPr/>
      </p:nvGrpSpPr>
      <p:grpSpPr>
        <a:xfrm>
          <a:off x="0" y="0"/>
          <a:ext cx="0" cy="0"/>
          <a:chOff x="0" y="0"/>
          <a:chExt cx="0" cy="0"/>
        </a:xfrm>
      </p:grpSpPr>
      <p:sp>
        <p:nvSpPr>
          <p:cNvPr id="20" name="Google Shape;20;p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1" name="Google Shape;21;p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chemeClr val="lt1"/>
              </a:buClr>
              <a:buSzPts val="3200"/>
              <a:buNone/>
              <a:defRPr>
                <a:solidFill>
                  <a:schemeClr val="lt1"/>
                </a:solidFill>
              </a:defRPr>
            </a:lvl1pPr>
            <a:lvl2pPr lvl="1" algn="ctr">
              <a:spcBef>
                <a:spcPts val="560"/>
              </a:spcBef>
              <a:spcAft>
                <a:spcPts val="0"/>
              </a:spcAft>
              <a:buClr>
                <a:schemeClr val="lt1"/>
              </a:buClr>
              <a:buSzPts val="2800"/>
              <a:buNone/>
              <a:defRPr>
                <a:solidFill>
                  <a:schemeClr val="lt1"/>
                </a:solidFill>
              </a:defRPr>
            </a:lvl2pPr>
            <a:lvl3pPr lvl="2" algn="ctr">
              <a:spcBef>
                <a:spcPts val="480"/>
              </a:spcBef>
              <a:spcAft>
                <a:spcPts val="0"/>
              </a:spcAft>
              <a:buClr>
                <a:schemeClr val="lt1"/>
              </a:buClr>
              <a:buSzPts val="2400"/>
              <a:buNone/>
              <a:defRPr>
                <a:solidFill>
                  <a:schemeClr val="lt1"/>
                </a:solidFill>
              </a:defRPr>
            </a:lvl3pPr>
            <a:lvl4pPr lvl="3" algn="ctr">
              <a:spcBef>
                <a:spcPts val="400"/>
              </a:spcBef>
              <a:spcAft>
                <a:spcPts val="0"/>
              </a:spcAft>
              <a:buClr>
                <a:schemeClr val="lt1"/>
              </a:buClr>
              <a:buSzPts val="2000"/>
              <a:buNone/>
              <a:defRPr>
                <a:solidFill>
                  <a:schemeClr val="lt1"/>
                </a:solidFill>
              </a:defRPr>
            </a:lvl4pPr>
            <a:lvl5pPr lvl="4" algn="ctr">
              <a:spcBef>
                <a:spcPts val="400"/>
              </a:spcBef>
              <a:spcAft>
                <a:spcPts val="0"/>
              </a:spcAft>
              <a:buClr>
                <a:schemeClr val="lt1"/>
              </a:buClr>
              <a:buSzPts val="2000"/>
              <a:buNone/>
              <a:defRPr>
                <a:solidFill>
                  <a:schemeClr val="lt1"/>
                </a:solidFill>
              </a:defRPr>
            </a:lvl5pPr>
            <a:lvl6pPr lvl="5" algn="ctr">
              <a:spcBef>
                <a:spcPts val="400"/>
              </a:spcBef>
              <a:spcAft>
                <a:spcPts val="0"/>
              </a:spcAft>
              <a:buClr>
                <a:schemeClr val="lt1"/>
              </a:buClr>
              <a:buSzPts val="2000"/>
              <a:buNone/>
              <a:defRPr>
                <a:solidFill>
                  <a:schemeClr val="lt1"/>
                </a:solidFill>
              </a:defRPr>
            </a:lvl6pPr>
            <a:lvl7pPr lvl="6" algn="ctr">
              <a:spcBef>
                <a:spcPts val="400"/>
              </a:spcBef>
              <a:spcAft>
                <a:spcPts val="0"/>
              </a:spcAft>
              <a:buClr>
                <a:schemeClr val="lt1"/>
              </a:buClr>
              <a:buSzPts val="2000"/>
              <a:buNone/>
              <a:defRPr>
                <a:solidFill>
                  <a:schemeClr val="lt1"/>
                </a:solidFill>
              </a:defRPr>
            </a:lvl7pPr>
            <a:lvl8pPr lvl="7" algn="ctr">
              <a:spcBef>
                <a:spcPts val="400"/>
              </a:spcBef>
              <a:spcAft>
                <a:spcPts val="0"/>
              </a:spcAft>
              <a:buClr>
                <a:schemeClr val="lt1"/>
              </a:buClr>
              <a:buSzPts val="2000"/>
              <a:buNone/>
              <a:defRPr>
                <a:solidFill>
                  <a:schemeClr val="lt1"/>
                </a:solidFill>
              </a:defRPr>
            </a:lvl8pPr>
            <a:lvl9pPr lvl="8" algn="ctr">
              <a:spcBef>
                <a:spcPts val="400"/>
              </a:spcBef>
              <a:spcAft>
                <a:spcPts val="0"/>
              </a:spcAft>
              <a:buClr>
                <a:schemeClr val="lt1"/>
              </a:buClr>
              <a:buSzPts val="2000"/>
              <a:buNone/>
              <a:defRPr>
                <a:solidFill>
                  <a:schemeClr val="lt1"/>
                </a:solidFill>
              </a:defRPr>
            </a:lvl9pPr>
          </a:lstStyle>
          <a:p>
            <a:endParaRPr/>
          </a:p>
        </p:txBody>
      </p:sp>
      <p:sp>
        <p:nvSpPr>
          <p:cNvPr id="22" name="Google Shape;22;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chemeClr val="lt1"/>
                </a:solidFill>
                <a:latin typeface="Arial"/>
                <a:ea typeface="Arial"/>
                <a:cs typeface="Arial"/>
                <a:sym typeface="Arial"/>
              </a:defRPr>
            </a:lvl1pPr>
            <a:lvl2pPr marL="0" marR="0" lvl="1" indent="0" algn="r">
              <a:spcBef>
                <a:spcPts val="0"/>
              </a:spcBef>
              <a:spcAft>
                <a:spcPts val="0"/>
              </a:spcAft>
              <a:buNone/>
              <a:defRPr sz="1200">
                <a:solidFill>
                  <a:schemeClr val="lt1"/>
                </a:solidFill>
                <a:latin typeface="Arial"/>
                <a:ea typeface="Arial"/>
                <a:cs typeface="Arial"/>
                <a:sym typeface="Arial"/>
              </a:defRPr>
            </a:lvl2pPr>
            <a:lvl3pPr marL="0" marR="0" lvl="2" indent="0" algn="r">
              <a:spcBef>
                <a:spcPts val="0"/>
              </a:spcBef>
              <a:spcAft>
                <a:spcPts val="0"/>
              </a:spcAft>
              <a:buNone/>
              <a:defRPr sz="1200">
                <a:solidFill>
                  <a:schemeClr val="lt1"/>
                </a:solidFill>
                <a:latin typeface="Arial"/>
                <a:ea typeface="Arial"/>
                <a:cs typeface="Arial"/>
                <a:sym typeface="Arial"/>
              </a:defRPr>
            </a:lvl3pPr>
            <a:lvl4pPr marL="0" marR="0" lvl="3" indent="0" algn="r">
              <a:spcBef>
                <a:spcPts val="0"/>
              </a:spcBef>
              <a:spcAft>
                <a:spcPts val="0"/>
              </a:spcAft>
              <a:buNone/>
              <a:defRPr sz="1200">
                <a:solidFill>
                  <a:schemeClr val="lt1"/>
                </a:solidFill>
                <a:latin typeface="Arial"/>
                <a:ea typeface="Arial"/>
                <a:cs typeface="Arial"/>
                <a:sym typeface="Arial"/>
              </a:defRPr>
            </a:lvl4pPr>
            <a:lvl5pPr marL="0" marR="0" lvl="4" indent="0" algn="r">
              <a:spcBef>
                <a:spcPts val="0"/>
              </a:spcBef>
              <a:spcAft>
                <a:spcPts val="0"/>
              </a:spcAft>
              <a:buNone/>
              <a:defRPr sz="1200">
                <a:solidFill>
                  <a:schemeClr val="lt1"/>
                </a:solidFill>
                <a:latin typeface="Arial"/>
                <a:ea typeface="Arial"/>
                <a:cs typeface="Arial"/>
                <a:sym typeface="Arial"/>
              </a:defRPr>
            </a:lvl5pPr>
            <a:lvl6pPr marL="0" marR="0" lvl="5" indent="0" algn="r">
              <a:spcBef>
                <a:spcPts val="0"/>
              </a:spcBef>
              <a:spcAft>
                <a:spcPts val="0"/>
              </a:spcAft>
              <a:buNone/>
              <a:defRPr sz="1200">
                <a:solidFill>
                  <a:schemeClr val="lt1"/>
                </a:solidFill>
                <a:latin typeface="Arial"/>
                <a:ea typeface="Arial"/>
                <a:cs typeface="Arial"/>
                <a:sym typeface="Arial"/>
              </a:defRPr>
            </a:lvl6pPr>
            <a:lvl7pPr marL="0" marR="0" lvl="6" indent="0" algn="r">
              <a:spcBef>
                <a:spcPts val="0"/>
              </a:spcBef>
              <a:spcAft>
                <a:spcPts val="0"/>
              </a:spcAft>
              <a:buNone/>
              <a:defRPr sz="1200">
                <a:solidFill>
                  <a:schemeClr val="lt1"/>
                </a:solidFill>
                <a:latin typeface="Arial"/>
                <a:ea typeface="Arial"/>
                <a:cs typeface="Arial"/>
                <a:sym typeface="Arial"/>
              </a:defRPr>
            </a:lvl7pPr>
            <a:lvl8pPr marL="0" marR="0" lvl="7" indent="0" algn="r">
              <a:spcBef>
                <a:spcPts val="0"/>
              </a:spcBef>
              <a:spcAft>
                <a:spcPts val="0"/>
              </a:spcAft>
              <a:buNone/>
              <a:defRPr sz="1200">
                <a:solidFill>
                  <a:schemeClr val="lt1"/>
                </a:solidFill>
                <a:latin typeface="Arial"/>
                <a:ea typeface="Arial"/>
                <a:cs typeface="Arial"/>
                <a:sym typeface="Arial"/>
              </a:defRPr>
            </a:lvl8pPr>
            <a:lvl9pPr marL="0" marR="0" lvl="8" indent="0" algn="r">
              <a:spcBef>
                <a:spcPts val="0"/>
              </a:spcBef>
              <a:spcAft>
                <a:spcPts val="0"/>
              </a:spcAft>
              <a:buNone/>
              <a:defRPr sz="12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9962536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28" name="Google Shape;28;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chemeClr val="lt1"/>
                </a:solidFill>
                <a:latin typeface="Arial"/>
                <a:ea typeface="Arial"/>
                <a:cs typeface="Arial"/>
                <a:sym typeface="Arial"/>
              </a:defRPr>
            </a:lvl1pPr>
            <a:lvl2pPr marL="0" marR="0" lvl="1" indent="0" algn="r">
              <a:spcBef>
                <a:spcPts val="0"/>
              </a:spcBef>
              <a:spcAft>
                <a:spcPts val="0"/>
              </a:spcAft>
              <a:buNone/>
              <a:defRPr sz="1200">
                <a:solidFill>
                  <a:schemeClr val="lt1"/>
                </a:solidFill>
                <a:latin typeface="Arial"/>
                <a:ea typeface="Arial"/>
                <a:cs typeface="Arial"/>
                <a:sym typeface="Arial"/>
              </a:defRPr>
            </a:lvl2pPr>
            <a:lvl3pPr marL="0" marR="0" lvl="2" indent="0" algn="r">
              <a:spcBef>
                <a:spcPts val="0"/>
              </a:spcBef>
              <a:spcAft>
                <a:spcPts val="0"/>
              </a:spcAft>
              <a:buNone/>
              <a:defRPr sz="1200">
                <a:solidFill>
                  <a:schemeClr val="lt1"/>
                </a:solidFill>
                <a:latin typeface="Arial"/>
                <a:ea typeface="Arial"/>
                <a:cs typeface="Arial"/>
                <a:sym typeface="Arial"/>
              </a:defRPr>
            </a:lvl3pPr>
            <a:lvl4pPr marL="0" marR="0" lvl="3" indent="0" algn="r">
              <a:spcBef>
                <a:spcPts val="0"/>
              </a:spcBef>
              <a:spcAft>
                <a:spcPts val="0"/>
              </a:spcAft>
              <a:buNone/>
              <a:defRPr sz="1200">
                <a:solidFill>
                  <a:schemeClr val="lt1"/>
                </a:solidFill>
                <a:latin typeface="Arial"/>
                <a:ea typeface="Arial"/>
                <a:cs typeface="Arial"/>
                <a:sym typeface="Arial"/>
              </a:defRPr>
            </a:lvl4pPr>
            <a:lvl5pPr marL="0" marR="0" lvl="4" indent="0" algn="r">
              <a:spcBef>
                <a:spcPts val="0"/>
              </a:spcBef>
              <a:spcAft>
                <a:spcPts val="0"/>
              </a:spcAft>
              <a:buNone/>
              <a:defRPr sz="1200">
                <a:solidFill>
                  <a:schemeClr val="lt1"/>
                </a:solidFill>
                <a:latin typeface="Arial"/>
                <a:ea typeface="Arial"/>
                <a:cs typeface="Arial"/>
                <a:sym typeface="Arial"/>
              </a:defRPr>
            </a:lvl5pPr>
            <a:lvl6pPr marL="0" marR="0" lvl="5" indent="0" algn="r">
              <a:spcBef>
                <a:spcPts val="0"/>
              </a:spcBef>
              <a:spcAft>
                <a:spcPts val="0"/>
              </a:spcAft>
              <a:buNone/>
              <a:defRPr sz="1200">
                <a:solidFill>
                  <a:schemeClr val="lt1"/>
                </a:solidFill>
                <a:latin typeface="Arial"/>
                <a:ea typeface="Arial"/>
                <a:cs typeface="Arial"/>
                <a:sym typeface="Arial"/>
              </a:defRPr>
            </a:lvl6pPr>
            <a:lvl7pPr marL="0" marR="0" lvl="6" indent="0" algn="r">
              <a:spcBef>
                <a:spcPts val="0"/>
              </a:spcBef>
              <a:spcAft>
                <a:spcPts val="0"/>
              </a:spcAft>
              <a:buNone/>
              <a:defRPr sz="1200">
                <a:solidFill>
                  <a:schemeClr val="lt1"/>
                </a:solidFill>
                <a:latin typeface="Arial"/>
                <a:ea typeface="Arial"/>
                <a:cs typeface="Arial"/>
                <a:sym typeface="Arial"/>
              </a:defRPr>
            </a:lvl7pPr>
            <a:lvl8pPr marL="0" marR="0" lvl="7" indent="0" algn="r">
              <a:spcBef>
                <a:spcPts val="0"/>
              </a:spcBef>
              <a:spcAft>
                <a:spcPts val="0"/>
              </a:spcAft>
              <a:buNone/>
              <a:defRPr sz="1200">
                <a:solidFill>
                  <a:schemeClr val="lt1"/>
                </a:solidFill>
                <a:latin typeface="Arial"/>
                <a:ea typeface="Arial"/>
                <a:cs typeface="Arial"/>
                <a:sym typeface="Arial"/>
              </a:defRPr>
            </a:lvl8pPr>
            <a:lvl9pPr marL="0" marR="0" lvl="8" indent="0" algn="r">
              <a:spcBef>
                <a:spcPts val="0"/>
              </a:spcBef>
              <a:spcAft>
                <a:spcPts val="0"/>
              </a:spcAft>
              <a:buNone/>
              <a:defRPr sz="12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9162965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lt1"/>
              </a:buClr>
              <a:buSzPts val="2000"/>
              <a:buNone/>
              <a:defRPr sz="2000">
                <a:solidFill>
                  <a:schemeClr val="lt1"/>
                </a:solidFill>
              </a:defRPr>
            </a:lvl1pPr>
            <a:lvl2pPr marL="914400" lvl="1" indent="-228600" algn="l">
              <a:spcBef>
                <a:spcPts val="360"/>
              </a:spcBef>
              <a:spcAft>
                <a:spcPts val="0"/>
              </a:spcAft>
              <a:buClr>
                <a:schemeClr val="lt1"/>
              </a:buClr>
              <a:buSzPts val="1800"/>
              <a:buNone/>
              <a:defRPr sz="1800">
                <a:solidFill>
                  <a:schemeClr val="lt1"/>
                </a:solidFill>
              </a:defRPr>
            </a:lvl2pPr>
            <a:lvl3pPr marL="1371600" lvl="2" indent="-228600" algn="l">
              <a:spcBef>
                <a:spcPts val="32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80"/>
              </a:spcBef>
              <a:spcAft>
                <a:spcPts val="0"/>
              </a:spcAft>
              <a:buClr>
                <a:schemeClr val="lt1"/>
              </a:buClr>
              <a:buSzPts val="1400"/>
              <a:buNone/>
              <a:defRPr sz="1400">
                <a:solidFill>
                  <a:schemeClr val="lt1"/>
                </a:solidFill>
              </a:defRPr>
            </a:lvl5pPr>
            <a:lvl6pPr marL="2743200" lvl="5" indent="-228600" algn="l">
              <a:spcBef>
                <a:spcPts val="280"/>
              </a:spcBef>
              <a:spcAft>
                <a:spcPts val="0"/>
              </a:spcAft>
              <a:buClr>
                <a:schemeClr val="lt1"/>
              </a:buClr>
              <a:buSzPts val="1400"/>
              <a:buNone/>
              <a:defRPr sz="1400">
                <a:solidFill>
                  <a:schemeClr val="lt1"/>
                </a:solidFill>
              </a:defRPr>
            </a:lvl6pPr>
            <a:lvl7pPr marL="3200400" lvl="6" indent="-228600" algn="l">
              <a:spcBef>
                <a:spcPts val="280"/>
              </a:spcBef>
              <a:spcAft>
                <a:spcPts val="0"/>
              </a:spcAft>
              <a:buClr>
                <a:schemeClr val="lt1"/>
              </a:buClr>
              <a:buSzPts val="1400"/>
              <a:buNone/>
              <a:defRPr sz="1400">
                <a:solidFill>
                  <a:schemeClr val="lt1"/>
                </a:solidFill>
              </a:defRPr>
            </a:lvl7pPr>
            <a:lvl8pPr marL="3657600" lvl="7" indent="-228600" algn="l">
              <a:spcBef>
                <a:spcPts val="280"/>
              </a:spcBef>
              <a:spcAft>
                <a:spcPts val="0"/>
              </a:spcAft>
              <a:buClr>
                <a:schemeClr val="lt1"/>
              </a:buClr>
              <a:buSzPts val="1400"/>
              <a:buNone/>
              <a:defRPr sz="1400">
                <a:solidFill>
                  <a:schemeClr val="lt1"/>
                </a:solidFill>
              </a:defRPr>
            </a:lvl8pPr>
            <a:lvl9pPr marL="4114800" lvl="8" indent="-228600" algn="l">
              <a:spcBef>
                <a:spcPts val="280"/>
              </a:spcBef>
              <a:spcAft>
                <a:spcPts val="0"/>
              </a:spcAft>
              <a:buClr>
                <a:schemeClr val="lt1"/>
              </a:buClr>
              <a:buSzPts val="1400"/>
              <a:buNone/>
              <a:defRPr sz="1400">
                <a:solidFill>
                  <a:schemeClr val="lt1"/>
                </a:solidFill>
              </a:defRPr>
            </a:lvl9pPr>
          </a:lstStyle>
          <a:p>
            <a:endParaRPr/>
          </a:p>
        </p:txBody>
      </p:sp>
      <p:sp>
        <p:nvSpPr>
          <p:cNvPr id="34" name="Google Shape;34;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chemeClr val="lt1"/>
                </a:solidFill>
                <a:latin typeface="Arial"/>
                <a:ea typeface="Arial"/>
                <a:cs typeface="Arial"/>
                <a:sym typeface="Arial"/>
              </a:defRPr>
            </a:lvl1pPr>
            <a:lvl2pPr marL="0" marR="0" lvl="1" indent="0" algn="r">
              <a:spcBef>
                <a:spcPts val="0"/>
              </a:spcBef>
              <a:spcAft>
                <a:spcPts val="0"/>
              </a:spcAft>
              <a:buNone/>
              <a:defRPr sz="1200">
                <a:solidFill>
                  <a:schemeClr val="lt1"/>
                </a:solidFill>
                <a:latin typeface="Arial"/>
                <a:ea typeface="Arial"/>
                <a:cs typeface="Arial"/>
                <a:sym typeface="Arial"/>
              </a:defRPr>
            </a:lvl2pPr>
            <a:lvl3pPr marL="0" marR="0" lvl="2" indent="0" algn="r">
              <a:spcBef>
                <a:spcPts val="0"/>
              </a:spcBef>
              <a:spcAft>
                <a:spcPts val="0"/>
              </a:spcAft>
              <a:buNone/>
              <a:defRPr sz="1200">
                <a:solidFill>
                  <a:schemeClr val="lt1"/>
                </a:solidFill>
                <a:latin typeface="Arial"/>
                <a:ea typeface="Arial"/>
                <a:cs typeface="Arial"/>
                <a:sym typeface="Arial"/>
              </a:defRPr>
            </a:lvl3pPr>
            <a:lvl4pPr marL="0" marR="0" lvl="3" indent="0" algn="r">
              <a:spcBef>
                <a:spcPts val="0"/>
              </a:spcBef>
              <a:spcAft>
                <a:spcPts val="0"/>
              </a:spcAft>
              <a:buNone/>
              <a:defRPr sz="1200">
                <a:solidFill>
                  <a:schemeClr val="lt1"/>
                </a:solidFill>
                <a:latin typeface="Arial"/>
                <a:ea typeface="Arial"/>
                <a:cs typeface="Arial"/>
                <a:sym typeface="Arial"/>
              </a:defRPr>
            </a:lvl4pPr>
            <a:lvl5pPr marL="0" marR="0" lvl="4" indent="0" algn="r">
              <a:spcBef>
                <a:spcPts val="0"/>
              </a:spcBef>
              <a:spcAft>
                <a:spcPts val="0"/>
              </a:spcAft>
              <a:buNone/>
              <a:defRPr sz="1200">
                <a:solidFill>
                  <a:schemeClr val="lt1"/>
                </a:solidFill>
                <a:latin typeface="Arial"/>
                <a:ea typeface="Arial"/>
                <a:cs typeface="Arial"/>
                <a:sym typeface="Arial"/>
              </a:defRPr>
            </a:lvl5pPr>
            <a:lvl6pPr marL="0" marR="0" lvl="5" indent="0" algn="r">
              <a:spcBef>
                <a:spcPts val="0"/>
              </a:spcBef>
              <a:spcAft>
                <a:spcPts val="0"/>
              </a:spcAft>
              <a:buNone/>
              <a:defRPr sz="1200">
                <a:solidFill>
                  <a:schemeClr val="lt1"/>
                </a:solidFill>
                <a:latin typeface="Arial"/>
                <a:ea typeface="Arial"/>
                <a:cs typeface="Arial"/>
                <a:sym typeface="Arial"/>
              </a:defRPr>
            </a:lvl6pPr>
            <a:lvl7pPr marL="0" marR="0" lvl="6" indent="0" algn="r">
              <a:spcBef>
                <a:spcPts val="0"/>
              </a:spcBef>
              <a:spcAft>
                <a:spcPts val="0"/>
              </a:spcAft>
              <a:buNone/>
              <a:defRPr sz="1200">
                <a:solidFill>
                  <a:schemeClr val="lt1"/>
                </a:solidFill>
                <a:latin typeface="Arial"/>
                <a:ea typeface="Arial"/>
                <a:cs typeface="Arial"/>
                <a:sym typeface="Arial"/>
              </a:defRPr>
            </a:lvl7pPr>
            <a:lvl8pPr marL="0" marR="0" lvl="7" indent="0" algn="r">
              <a:spcBef>
                <a:spcPts val="0"/>
              </a:spcBef>
              <a:spcAft>
                <a:spcPts val="0"/>
              </a:spcAft>
              <a:buNone/>
              <a:defRPr sz="1200">
                <a:solidFill>
                  <a:schemeClr val="lt1"/>
                </a:solidFill>
                <a:latin typeface="Arial"/>
                <a:ea typeface="Arial"/>
                <a:cs typeface="Arial"/>
                <a:sym typeface="Arial"/>
              </a:defRPr>
            </a:lvl8pPr>
            <a:lvl9pPr marL="0" marR="0" lvl="8" indent="0" algn="r">
              <a:spcBef>
                <a:spcPts val="0"/>
              </a:spcBef>
              <a:spcAft>
                <a:spcPts val="0"/>
              </a:spcAft>
              <a:buNone/>
              <a:defRPr sz="12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0255313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lt1"/>
              </a:buClr>
              <a:buSzPts val="2800"/>
              <a:buChar char="•"/>
              <a:defRPr sz="2800"/>
            </a:lvl1pPr>
            <a:lvl2pPr marL="914400" lvl="1" indent="-381000" algn="l">
              <a:spcBef>
                <a:spcPts val="480"/>
              </a:spcBef>
              <a:spcAft>
                <a:spcPts val="0"/>
              </a:spcAft>
              <a:buClr>
                <a:schemeClr val="lt1"/>
              </a:buClr>
              <a:buSzPts val="2400"/>
              <a:buChar char="–"/>
              <a:defRPr sz="2400"/>
            </a:lvl2pPr>
            <a:lvl3pPr marL="1371600" lvl="2" indent="-355600" algn="l">
              <a:spcBef>
                <a:spcPts val="400"/>
              </a:spcBef>
              <a:spcAft>
                <a:spcPts val="0"/>
              </a:spcAft>
              <a:buClr>
                <a:schemeClr val="lt1"/>
              </a:buClr>
              <a:buSzPts val="2000"/>
              <a:buChar char="•"/>
              <a:defRPr sz="2000"/>
            </a:lvl3pPr>
            <a:lvl4pPr marL="1828800" lvl="3" indent="-342900" algn="l">
              <a:spcBef>
                <a:spcPts val="360"/>
              </a:spcBef>
              <a:spcAft>
                <a:spcPts val="0"/>
              </a:spcAft>
              <a:buClr>
                <a:schemeClr val="lt1"/>
              </a:buClr>
              <a:buSzPts val="1800"/>
              <a:buChar char="–"/>
              <a:defRPr sz="1800"/>
            </a:lvl4pPr>
            <a:lvl5pPr marL="2286000" lvl="4" indent="-342900" algn="l">
              <a:spcBef>
                <a:spcPts val="360"/>
              </a:spcBef>
              <a:spcAft>
                <a:spcPts val="0"/>
              </a:spcAft>
              <a:buClr>
                <a:schemeClr val="lt1"/>
              </a:buClr>
              <a:buSzPts val="1800"/>
              <a:buChar char="»"/>
              <a:defRPr sz="1800"/>
            </a:lvl5pPr>
            <a:lvl6pPr marL="2743200" lvl="5" indent="-342900" algn="l">
              <a:spcBef>
                <a:spcPts val="360"/>
              </a:spcBef>
              <a:spcAft>
                <a:spcPts val="0"/>
              </a:spcAft>
              <a:buClr>
                <a:schemeClr val="lt1"/>
              </a:buClr>
              <a:buSzPts val="1800"/>
              <a:buChar char="•"/>
              <a:defRPr sz="1800"/>
            </a:lvl6pPr>
            <a:lvl7pPr marL="3200400" lvl="6" indent="-342900" algn="l">
              <a:spcBef>
                <a:spcPts val="360"/>
              </a:spcBef>
              <a:spcAft>
                <a:spcPts val="0"/>
              </a:spcAft>
              <a:buClr>
                <a:schemeClr val="lt1"/>
              </a:buClr>
              <a:buSzPts val="1800"/>
              <a:buChar char="•"/>
              <a:defRPr sz="1800"/>
            </a:lvl7pPr>
            <a:lvl8pPr marL="3657600" lvl="7" indent="-342900" algn="l">
              <a:spcBef>
                <a:spcPts val="360"/>
              </a:spcBef>
              <a:spcAft>
                <a:spcPts val="0"/>
              </a:spcAft>
              <a:buClr>
                <a:schemeClr val="lt1"/>
              </a:buClr>
              <a:buSzPts val="1800"/>
              <a:buChar char="•"/>
              <a:defRPr sz="1800"/>
            </a:lvl8pPr>
            <a:lvl9pPr marL="4114800" lvl="8" indent="-342900" algn="l">
              <a:spcBef>
                <a:spcPts val="360"/>
              </a:spcBef>
              <a:spcAft>
                <a:spcPts val="0"/>
              </a:spcAft>
              <a:buClr>
                <a:schemeClr val="lt1"/>
              </a:buClr>
              <a:buSzPts val="1800"/>
              <a:buChar char="•"/>
              <a:defRPr sz="1800"/>
            </a:lvl9pPr>
          </a:lstStyle>
          <a:p>
            <a:endParaRPr/>
          </a:p>
        </p:txBody>
      </p:sp>
      <p:sp>
        <p:nvSpPr>
          <p:cNvPr id="40" name="Google Shape;40;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lt1"/>
              </a:buClr>
              <a:buSzPts val="2800"/>
              <a:buChar char="•"/>
              <a:defRPr sz="2800"/>
            </a:lvl1pPr>
            <a:lvl2pPr marL="914400" lvl="1" indent="-381000" algn="l">
              <a:spcBef>
                <a:spcPts val="480"/>
              </a:spcBef>
              <a:spcAft>
                <a:spcPts val="0"/>
              </a:spcAft>
              <a:buClr>
                <a:schemeClr val="lt1"/>
              </a:buClr>
              <a:buSzPts val="2400"/>
              <a:buChar char="–"/>
              <a:defRPr sz="2400"/>
            </a:lvl2pPr>
            <a:lvl3pPr marL="1371600" lvl="2" indent="-355600" algn="l">
              <a:spcBef>
                <a:spcPts val="400"/>
              </a:spcBef>
              <a:spcAft>
                <a:spcPts val="0"/>
              </a:spcAft>
              <a:buClr>
                <a:schemeClr val="lt1"/>
              </a:buClr>
              <a:buSzPts val="2000"/>
              <a:buChar char="•"/>
              <a:defRPr sz="2000"/>
            </a:lvl3pPr>
            <a:lvl4pPr marL="1828800" lvl="3" indent="-342900" algn="l">
              <a:spcBef>
                <a:spcPts val="360"/>
              </a:spcBef>
              <a:spcAft>
                <a:spcPts val="0"/>
              </a:spcAft>
              <a:buClr>
                <a:schemeClr val="lt1"/>
              </a:buClr>
              <a:buSzPts val="1800"/>
              <a:buChar char="–"/>
              <a:defRPr sz="1800"/>
            </a:lvl4pPr>
            <a:lvl5pPr marL="2286000" lvl="4" indent="-342900" algn="l">
              <a:spcBef>
                <a:spcPts val="360"/>
              </a:spcBef>
              <a:spcAft>
                <a:spcPts val="0"/>
              </a:spcAft>
              <a:buClr>
                <a:schemeClr val="lt1"/>
              </a:buClr>
              <a:buSzPts val="1800"/>
              <a:buChar char="»"/>
              <a:defRPr sz="1800"/>
            </a:lvl5pPr>
            <a:lvl6pPr marL="2743200" lvl="5" indent="-342900" algn="l">
              <a:spcBef>
                <a:spcPts val="360"/>
              </a:spcBef>
              <a:spcAft>
                <a:spcPts val="0"/>
              </a:spcAft>
              <a:buClr>
                <a:schemeClr val="lt1"/>
              </a:buClr>
              <a:buSzPts val="1800"/>
              <a:buChar char="•"/>
              <a:defRPr sz="1800"/>
            </a:lvl6pPr>
            <a:lvl7pPr marL="3200400" lvl="6" indent="-342900" algn="l">
              <a:spcBef>
                <a:spcPts val="360"/>
              </a:spcBef>
              <a:spcAft>
                <a:spcPts val="0"/>
              </a:spcAft>
              <a:buClr>
                <a:schemeClr val="lt1"/>
              </a:buClr>
              <a:buSzPts val="1800"/>
              <a:buChar char="•"/>
              <a:defRPr sz="1800"/>
            </a:lvl7pPr>
            <a:lvl8pPr marL="3657600" lvl="7" indent="-342900" algn="l">
              <a:spcBef>
                <a:spcPts val="360"/>
              </a:spcBef>
              <a:spcAft>
                <a:spcPts val="0"/>
              </a:spcAft>
              <a:buClr>
                <a:schemeClr val="lt1"/>
              </a:buClr>
              <a:buSzPts val="1800"/>
              <a:buChar char="•"/>
              <a:defRPr sz="1800"/>
            </a:lvl8pPr>
            <a:lvl9pPr marL="4114800" lvl="8" indent="-342900" algn="l">
              <a:spcBef>
                <a:spcPts val="360"/>
              </a:spcBef>
              <a:spcAft>
                <a:spcPts val="0"/>
              </a:spcAft>
              <a:buClr>
                <a:schemeClr val="lt1"/>
              </a:buClr>
              <a:buSzPts val="1800"/>
              <a:buChar char="•"/>
              <a:defRPr sz="1800"/>
            </a:lvl9pPr>
          </a:lstStyle>
          <a:p>
            <a:endParaRPr/>
          </a:p>
        </p:txBody>
      </p:sp>
      <p:sp>
        <p:nvSpPr>
          <p:cNvPr id="41" name="Google Shape;41;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chemeClr val="lt1"/>
                </a:solidFill>
                <a:latin typeface="Arial"/>
                <a:ea typeface="Arial"/>
                <a:cs typeface="Arial"/>
                <a:sym typeface="Arial"/>
              </a:defRPr>
            </a:lvl1pPr>
            <a:lvl2pPr marL="0" marR="0" lvl="1" indent="0" algn="r">
              <a:spcBef>
                <a:spcPts val="0"/>
              </a:spcBef>
              <a:spcAft>
                <a:spcPts val="0"/>
              </a:spcAft>
              <a:buNone/>
              <a:defRPr sz="1200">
                <a:solidFill>
                  <a:schemeClr val="lt1"/>
                </a:solidFill>
                <a:latin typeface="Arial"/>
                <a:ea typeface="Arial"/>
                <a:cs typeface="Arial"/>
                <a:sym typeface="Arial"/>
              </a:defRPr>
            </a:lvl2pPr>
            <a:lvl3pPr marL="0" marR="0" lvl="2" indent="0" algn="r">
              <a:spcBef>
                <a:spcPts val="0"/>
              </a:spcBef>
              <a:spcAft>
                <a:spcPts val="0"/>
              </a:spcAft>
              <a:buNone/>
              <a:defRPr sz="1200">
                <a:solidFill>
                  <a:schemeClr val="lt1"/>
                </a:solidFill>
                <a:latin typeface="Arial"/>
                <a:ea typeface="Arial"/>
                <a:cs typeface="Arial"/>
                <a:sym typeface="Arial"/>
              </a:defRPr>
            </a:lvl3pPr>
            <a:lvl4pPr marL="0" marR="0" lvl="3" indent="0" algn="r">
              <a:spcBef>
                <a:spcPts val="0"/>
              </a:spcBef>
              <a:spcAft>
                <a:spcPts val="0"/>
              </a:spcAft>
              <a:buNone/>
              <a:defRPr sz="1200">
                <a:solidFill>
                  <a:schemeClr val="lt1"/>
                </a:solidFill>
                <a:latin typeface="Arial"/>
                <a:ea typeface="Arial"/>
                <a:cs typeface="Arial"/>
                <a:sym typeface="Arial"/>
              </a:defRPr>
            </a:lvl4pPr>
            <a:lvl5pPr marL="0" marR="0" lvl="4" indent="0" algn="r">
              <a:spcBef>
                <a:spcPts val="0"/>
              </a:spcBef>
              <a:spcAft>
                <a:spcPts val="0"/>
              </a:spcAft>
              <a:buNone/>
              <a:defRPr sz="1200">
                <a:solidFill>
                  <a:schemeClr val="lt1"/>
                </a:solidFill>
                <a:latin typeface="Arial"/>
                <a:ea typeface="Arial"/>
                <a:cs typeface="Arial"/>
                <a:sym typeface="Arial"/>
              </a:defRPr>
            </a:lvl5pPr>
            <a:lvl6pPr marL="0" marR="0" lvl="5" indent="0" algn="r">
              <a:spcBef>
                <a:spcPts val="0"/>
              </a:spcBef>
              <a:spcAft>
                <a:spcPts val="0"/>
              </a:spcAft>
              <a:buNone/>
              <a:defRPr sz="1200">
                <a:solidFill>
                  <a:schemeClr val="lt1"/>
                </a:solidFill>
                <a:latin typeface="Arial"/>
                <a:ea typeface="Arial"/>
                <a:cs typeface="Arial"/>
                <a:sym typeface="Arial"/>
              </a:defRPr>
            </a:lvl6pPr>
            <a:lvl7pPr marL="0" marR="0" lvl="6" indent="0" algn="r">
              <a:spcBef>
                <a:spcPts val="0"/>
              </a:spcBef>
              <a:spcAft>
                <a:spcPts val="0"/>
              </a:spcAft>
              <a:buNone/>
              <a:defRPr sz="1200">
                <a:solidFill>
                  <a:schemeClr val="lt1"/>
                </a:solidFill>
                <a:latin typeface="Arial"/>
                <a:ea typeface="Arial"/>
                <a:cs typeface="Arial"/>
                <a:sym typeface="Arial"/>
              </a:defRPr>
            </a:lvl7pPr>
            <a:lvl8pPr marL="0" marR="0" lvl="7" indent="0" algn="r">
              <a:spcBef>
                <a:spcPts val="0"/>
              </a:spcBef>
              <a:spcAft>
                <a:spcPts val="0"/>
              </a:spcAft>
              <a:buNone/>
              <a:defRPr sz="1200">
                <a:solidFill>
                  <a:schemeClr val="lt1"/>
                </a:solidFill>
                <a:latin typeface="Arial"/>
                <a:ea typeface="Arial"/>
                <a:cs typeface="Arial"/>
                <a:sym typeface="Arial"/>
              </a:defRPr>
            </a:lvl8pPr>
            <a:lvl9pPr marL="0" marR="0" lvl="8" indent="0" algn="r">
              <a:spcBef>
                <a:spcPts val="0"/>
              </a:spcBef>
              <a:spcAft>
                <a:spcPts val="0"/>
              </a:spcAft>
              <a:buNone/>
              <a:defRPr sz="12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4314330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lt1"/>
              </a:buClr>
              <a:buSzPts val="2400"/>
              <a:buNone/>
              <a:defRPr sz="2400" b="1"/>
            </a:lvl1pPr>
            <a:lvl2pPr marL="914400" lvl="1" indent="-228600" algn="l">
              <a:spcBef>
                <a:spcPts val="400"/>
              </a:spcBef>
              <a:spcAft>
                <a:spcPts val="0"/>
              </a:spcAft>
              <a:buClr>
                <a:schemeClr val="lt1"/>
              </a:buClr>
              <a:buSzPts val="2000"/>
              <a:buNone/>
              <a:defRPr sz="2000" b="1"/>
            </a:lvl2pPr>
            <a:lvl3pPr marL="1371600" lvl="2" indent="-228600" algn="l">
              <a:spcBef>
                <a:spcPts val="360"/>
              </a:spcBef>
              <a:spcAft>
                <a:spcPts val="0"/>
              </a:spcAft>
              <a:buClr>
                <a:schemeClr val="lt1"/>
              </a:buClr>
              <a:buSzPts val="1800"/>
              <a:buNone/>
              <a:defRPr sz="1800" b="1"/>
            </a:lvl3pPr>
            <a:lvl4pPr marL="1828800" lvl="3" indent="-228600" algn="l">
              <a:spcBef>
                <a:spcPts val="320"/>
              </a:spcBef>
              <a:spcAft>
                <a:spcPts val="0"/>
              </a:spcAft>
              <a:buClr>
                <a:schemeClr val="lt1"/>
              </a:buClr>
              <a:buSzPts val="1600"/>
              <a:buNone/>
              <a:defRPr sz="1600" b="1"/>
            </a:lvl4pPr>
            <a:lvl5pPr marL="2286000" lvl="4" indent="-228600" algn="l">
              <a:spcBef>
                <a:spcPts val="320"/>
              </a:spcBef>
              <a:spcAft>
                <a:spcPts val="0"/>
              </a:spcAft>
              <a:buClr>
                <a:schemeClr val="lt1"/>
              </a:buClr>
              <a:buSzPts val="1600"/>
              <a:buNone/>
              <a:defRPr sz="1600" b="1"/>
            </a:lvl5pPr>
            <a:lvl6pPr marL="2743200" lvl="5" indent="-228600" algn="l">
              <a:spcBef>
                <a:spcPts val="320"/>
              </a:spcBef>
              <a:spcAft>
                <a:spcPts val="0"/>
              </a:spcAft>
              <a:buClr>
                <a:schemeClr val="lt1"/>
              </a:buClr>
              <a:buSzPts val="1600"/>
              <a:buNone/>
              <a:defRPr sz="1600" b="1"/>
            </a:lvl6pPr>
            <a:lvl7pPr marL="3200400" lvl="6" indent="-228600" algn="l">
              <a:spcBef>
                <a:spcPts val="320"/>
              </a:spcBef>
              <a:spcAft>
                <a:spcPts val="0"/>
              </a:spcAft>
              <a:buClr>
                <a:schemeClr val="lt1"/>
              </a:buClr>
              <a:buSzPts val="1600"/>
              <a:buNone/>
              <a:defRPr sz="1600" b="1"/>
            </a:lvl7pPr>
            <a:lvl8pPr marL="3657600" lvl="7" indent="-228600" algn="l">
              <a:spcBef>
                <a:spcPts val="320"/>
              </a:spcBef>
              <a:spcAft>
                <a:spcPts val="0"/>
              </a:spcAft>
              <a:buClr>
                <a:schemeClr val="lt1"/>
              </a:buClr>
              <a:buSzPts val="1600"/>
              <a:buNone/>
              <a:defRPr sz="1600" b="1"/>
            </a:lvl8pPr>
            <a:lvl9pPr marL="4114800" lvl="8" indent="-228600" algn="l">
              <a:spcBef>
                <a:spcPts val="320"/>
              </a:spcBef>
              <a:spcAft>
                <a:spcPts val="0"/>
              </a:spcAft>
              <a:buClr>
                <a:schemeClr val="lt1"/>
              </a:buClr>
              <a:buSzPts val="1600"/>
              <a:buNone/>
              <a:defRPr sz="1600" b="1"/>
            </a:lvl9pPr>
          </a:lstStyle>
          <a:p>
            <a:endParaRPr/>
          </a:p>
        </p:txBody>
      </p:sp>
      <p:sp>
        <p:nvSpPr>
          <p:cNvPr id="47" name="Google Shape;47;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lt1"/>
              </a:buClr>
              <a:buSzPts val="2400"/>
              <a:buChar char="•"/>
              <a:defRPr sz="2400"/>
            </a:lvl1pPr>
            <a:lvl2pPr marL="914400" lvl="1" indent="-355600" algn="l">
              <a:spcBef>
                <a:spcPts val="400"/>
              </a:spcBef>
              <a:spcAft>
                <a:spcPts val="0"/>
              </a:spcAft>
              <a:buClr>
                <a:schemeClr val="lt1"/>
              </a:buClr>
              <a:buSzPts val="2000"/>
              <a:buChar char="–"/>
              <a:defRPr sz="2000"/>
            </a:lvl2pPr>
            <a:lvl3pPr marL="1371600" lvl="2" indent="-342900" algn="l">
              <a:spcBef>
                <a:spcPts val="360"/>
              </a:spcBef>
              <a:spcAft>
                <a:spcPts val="0"/>
              </a:spcAft>
              <a:buClr>
                <a:schemeClr val="lt1"/>
              </a:buClr>
              <a:buSzPts val="1800"/>
              <a:buChar char="•"/>
              <a:defRPr sz="1800"/>
            </a:lvl3pPr>
            <a:lvl4pPr marL="1828800" lvl="3" indent="-330200" algn="l">
              <a:spcBef>
                <a:spcPts val="320"/>
              </a:spcBef>
              <a:spcAft>
                <a:spcPts val="0"/>
              </a:spcAft>
              <a:buClr>
                <a:schemeClr val="lt1"/>
              </a:buClr>
              <a:buSzPts val="1600"/>
              <a:buChar char="–"/>
              <a:defRPr sz="1600"/>
            </a:lvl4pPr>
            <a:lvl5pPr marL="2286000" lvl="4" indent="-330200" algn="l">
              <a:spcBef>
                <a:spcPts val="320"/>
              </a:spcBef>
              <a:spcAft>
                <a:spcPts val="0"/>
              </a:spcAft>
              <a:buClr>
                <a:schemeClr val="lt1"/>
              </a:buClr>
              <a:buSzPts val="1600"/>
              <a:buChar char="»"/>
              <a:defRPr sz="1600"/>
            </a:lvl5pPr>
            <a:lvl6pPr marL="2743200" lvl="5" indent="-330200" algn="l">
              <a:spcBef>
                <a:spcPts val="320"/>
              </a:spcBef>
              <a:spcAft>
                <a:spcPts val="0"/>
              </a:spcAft>
              <a:buClr>
                <a:schemeClr val="lt1"/>
              </a:buClr>
              <a:buSzPts val="1600"/>
              <a:buChar char="•"/>
              <a:defRPr sz="1600"/>
            </a:lvl6pPr>
            <a:lvl7pPr marL="3200400" lvl="6" indent="-330200" algn="l">
              <a:spcBef>
                <a:spcPts val="320"/>
              </a:spcBef>
              <a:spcAft>
                <a:spcPts val="0"/>
              </a:spcAft>
              <a:buClr>
                <a:schemeClr val="lt1"/>
              </a:buClr>
              <a:buSzPts val="1600"/>
              <a:buChar char="•"/>
              <a:defRPr sz="1600"/>
            </a:lvl7pPr>
            <a:lvl8pPr marL="3657600" lvl="7" indent="-330200" algn="l">
              <a:spcBef>
                <a:spcPts val="320"/>
              </a:spcBef>
              <a:spcAft>
                <a:spcPts val="0"/>
              </a:spcAft>
              <a:buClr>
                <a:schemeClr val="lt1"/>
              </a:buClr>
              <a:buSzPts val="1600"/>
              <a:buChar char="•"/>
              <a:defRPr sz="1600"/>
            </a:lvl8pPr>
            <a:lvl9pPr marL="4114800" lvl="8" indent="-330200" algn="l">
              <a:spcBef>
                <a:spcPts val="320"/>
              </a:spcBef>
              <a:spcAft>
                <a:spcPts val="0"/>
              </a:spcAft>
              <a:buClr>
                <a:schemeClr val="lt1"/>
              </a:buClr>
              <a:buSzPts val="1600"/>
              <a:buChar char="•"/>
              <a:defRPr sz="1600"/>
            </a:lvl9pPr>
          </a:lstStyle>
          <a:p>
            <a:endParaRPr/>
          </a:p>
        </p:txBody>
      </p:sp>
      <p:sp>
        <p:nvSpPr>
          <p:cNvPr id="48" name="Google Shape;48;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lt1"/>
              </a:buClr>
              <a:buSzPts val="2400"/>
              <a:buNone/>
              <a:defRPr sz="2400" b="1"/>
            </a:lvl1pPr>
            <a:lvl2pPr marL="914400" lvl="1" indent="-228600" algn="l">
              <a:spcBef>
                <a:spcPts val="400"/>
              </a:spcBef>
              <a:spcAft>
                <a:spcPts val="0"/>
              </a:spcAft>
              <a:buClr>
                <a:schemeClr val="lt1"/>
              </a:buClr>
              <a:buSzPts val="2000"/>
              <a:buNone/>
              <a:defRPr sz="2000" b="1"/>
            </a:lvl2pPr>
            <a:lvl3pPr marL="1371600" lvl="2" indent="-228600" algn="l">
              <a:spcBef>
                <a:spcPts val="360"/>
              </a:spcBef>
              <a:spcAft>
                <a:spcPts val="0"/>
              </a:spcAft>
              <a:buClr>
                <a:schemeClr val="lt1"/>
              </a:buClr>
              <a:buSzPts val="1800"/>
              <a:buNone/>
              <a:defRPr sz="1800" b="1"/>
            </a:lvl3pPr>
            <a:lvl4pPr marL="1828800" lvl="3" indent="-228600" algn="l">
              <a:spcBef>
                <a:spcPts val="320"/>
              </a:spcBef>
              <a:spcAft>
                <a:spcPts val="0"/>
              </a:spcAft>
              <a:buClr>
                <a:schemeClr val="lt1"/>
              </a:buClr>
              <a:buSzPts val="1600"/>
              <a:buNone/>
              <a:defRPr sz="1600" b="1"/>
            </a:lvl4pPr>
            <a:lvl5pPr marL="2286000" lvl="4" indent="-228600" algn="l">
              <a:spcBef>
                <a:spcPts val="320"/>
              </a:spcBef>
              <a:spcAft>
                <a:spcPts val="0"/>
              </a:spcAft>
              <a:buClr>
                <a:schemeClr val="lt1"/>
              </a:buClr>
              <a:buSzPts val="1600"/>
              <a:buNone/>
              <a:defRPr sz="1600" b="1"/>
            </a:lvl5pPr>
            <a:lvl6pPr marL="2743200" lvl="5" indent="-228600" algn="l">
              <a:spcBef>
                <a:spcPts val="320"/>
              </a:spcBef>
              <a:spcAft>
                <a:spcPts val="0"/>
              </a:spcAft>
              <a:buClr>
                <a:schemeClr val="lt1"/>
              </a:buClr>
              <a:buSzPts val="1600"/>
              <a:buNone/>
              <a:defRPr sz="1600" b="1"/>
            </a:lvl6pPr>
            <a:lvl7pPr marL="3200400" lvl="6" indent="-228600" algn="l">
              <a:spcBef>
                <a:spcPts val="320"/>
              </a:spcBef>
              <a:spcAft>
                <a:spcPts val="0"/>
              </a:spcAft>
              <a:buClr>
                <a:schemeClr val="lt1"/>
              </a:buClr>
              <a:buSzPts val="1600"/>
              <a:buNone/>
              <a:defRPr sz="1600" b="1"/>
            </a:lvl7pPr>
            <a:lvl8pPr marL="3657600" lvl="7" indent="-228600" algn="l">
              <a:spcBef>
                <a:spcPts val="320"/>
              </a:spcBef>
              <a:spcAft>
                <a:spcPts val="0"/>
              </a:spcAft>
              <a:buClr>
                <a:schemeClr val="lt1"/>
              </a:buClr>
              <a:buSzPts val="1600"/>
              <a:buNone/>
              <a:defRPr sz="1600" b="1"/>
            </a:lvl8pPr>
            <a:lvl9pPr marL="4114800" lvl="8" indent="-228600" algn="l">
              <a:spcBef>
                <a:spcPts val="320"/>
              </a:spcBef>
              <a:spcAft>
                <a:spcPts val="0"/>
              </a:spcAft>
              <a:buClr>
                <a:schemeClr val="lt1"/>
              </a:buClr>
              <a:buSzPts val="1600"/>
              <a:buNone/>
              <a:defRPr sz="1600" b="1"/>
            </a:lvl9pPr>
          </a:lstStyle>
          <a:p>
            <a:endParaRPr/>
          </a:p>
        </p:txBody>
      </p:sp>
      <p:sp>
        <p:nvSpPr>
          <p:cNvPr id="49" name="Google Shape;49;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lt1"/>
              </a:buClr>
              <a:buSzPts val="2400"/>
              <a:buChar char="•"/>
              <a:defRPr sz="2400"/>
            </a:lvl1pPr>
            <a:lvl2pPr marL="914400" lvl="1" indent="-355600" algn="l">
              <a:spcBef>
                <a:spcPts val="400"/>
              </a:spcBef>
              <a:spcAft>
                <a:spcPts val="0"/>
              </a:spcAft>
              <a:buClr>
                <a:schemeClr val="lt1"/>
              </a:buClr>
              <a:buSzPts val="2000"/>
              <a:buChar char="–"/>
              <a:defRPr sz="2000"/>
            </a:lvl2pPr>
            <a:lvl3pPr marL="1371600" lvl="2" indent="-342900" algn="l">
              <a:spcBef>
                <a:spcPts val="360"/>
              </a:spcBef>
              <a:spcAft>
                <a:spcPts val="0"/>
              </a:spcAft>
              <a:buClr>
                <a:schemeClr val="lt1"/>
              </a:buClr>
              <a:buSzPts val="1800"/>
              <a:buChar char="•"/>
              <a:defRPr sz="1800"/>
            </a:lvl3pPr>
            <a:lvl4pPr marL="1828800" lvl="3" indent="-330200" algn="l">
              <a:spcBef>
                <a:spcPts val="320"/>
              </a:spcBef>
              <a:spcAft>
                <a:spcPts val="0"/>
              </a:spcAft>
              <a:buClr>
                <a:schemeClr val="lt1"/>
              </a:buClr>
              <a:buSzPts val="1600"/>
              <a:buChar char="–"/>
              <a:defRPr sz="1600"/>
            </a:lvl4pPr>
            <a:lvl5pPr marL="2286000" lvl="4" indent="-330200" algn="l">
              <a:spcBef>
                <a:spcPts val="320"/>
              </a:spcBef>
              <a:spcAft>
                <a:spcPts val="0"/>
              </a:spcAft>
              <a:buClr>
                <a:schemeClr val="lt1"/>
              </a:buClr>
              <a:buSzPts val="1600"/>
              <a:buChar char="»"/>
              <a:defRPr sz="1600"/>
            </a:lvl5pPr>
            <a:lvl6pPr marL="2743200" lvl="5" indent="-330200" algn="l">
              <a:spcBef>
                <a:spcPts val="320"/>
              </a:spcBef>
              <a:spcAft>
                <a:spcPts val="0"/>
              </a:spcAft>
              <a:buClr>
                <a:schemeClr val="lt1"/>
              </a:buClr>
              <a:buSzPts val="1600"/>
              <a:buChar char="•"/>
              <a:defRPr sz="1600"/>
            </a:lvl6pPr>
            <a:lvl7pPr marL="3200400" lvl="6" indent="-330200" algn="l">
              <a:spcBef>
                <a:spcPts val="320"/>
              </a:spcBef>
              <a:spcAft>
                <a:spcPts val="0"/>
              </a:spcAft>
              <a:buClr>
                <a:schemeClr val="lt1"/>
              </a:buClr>
              <a:buSzPts val="1600"/>
              <a:buChar char="•"/>
              <a:defRPr sz="1600"/>
            </a:lvl7pPr>
            <a:lvl8pPr marL="3657600" lvl="7" indent="-330200" algn="l">
              <a:spcBef>
                <a:spcPts val="320"/>
              </a:spcBef>
              <a:spcAft>
                <a:spcPts val="0"/>
              </a:spcAft>
              <a:buClr>
                <a:schemeClr val="lt1"/>
              </a:buClr>
              <a:buSzPts val="1600"/>
              <a:buChar char="•"/>
              <a:defRPr sz="1600"/>
            </a:lvl8pPr>
            <a:lvl9pPr marL="4114800" lvl="8" indent="-330200" algn="l">
              <a:spcBef>
                <a:spcPts val="320"/>
              </a:spcBef>
              <a:spcAft>
                <a:spcPts val="0"/>
              </a:spcAft>
              <a:buClr>
                <a:schemeClr val="lt1"/>
              </a:buClr>
              <a:buSzPts val="1600"/>
              <a:buChar char="•"/>
              <a:defRPr sz="1600"/>
            </a:lvl9pPr>
          </a:lstStyle>
          <a:p>
            <a:endParaRPr/>
          </a:p>
        </p:txBody>
      </p:sp>
      <p:sp>
        <p:nvSpPr>
          <p:cNvPr id="50" name="Google Shape;50;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chemeClr val="lt1"/>
                </a:solidFill>
                <a:latin typeface="Arial"/>
                <a:ea typeface="Arial"/>
                <a:cs typeface="Arial"/>
                <a:sym typeface="Arial"/>
              </a:defRPr>
            </a:lvl1pPr>
            <a:lvl2pPr marL="0" marR="0" lvl="1" indent="0" algn="r">
              <a:spcBef>
                <a:spcPts val="0"/>
              </a:spcBef>
              <a:spcAft>
                <a:spcPts val="0"/>
              </a:spcAft>
              <a:buNone/>
              <a:defRPr sz="1200">
                <a:solidFill>
                  <a:schemeClr val="lt1"/>
                </a:solidFill>
                <a:latin typeface="Arial"/>
                <a:ea typeface="Arial"/>
                <a:cs typeface="Arial"/>
                <a:sym typeface="Arial"/>
              </a:defRPr>
            </a:lvl2pPr>
            <a:lvl3pPr marL="0" marR="0" lvl="2" indent="0" algn="r">
              <a:spcBef>
                <a:spcPts val="0"/>
              </a:spcBef>
              <a:spcAft>
                <a:spcPts val="0"/>
              </a:spcAft>
              <a:buNone/>
              <a:defRPr sz="1200">
                <a:solidFill>
                  <a:schemeClr val="lt1"/>
                </a:solidFill>
                <a:latin typeface="Arial"/>
                <a:ea typeface="Arial"/>
                <a:cs typeface="Arial"/>
                <a:sym typeface="Arial"/>
              </a:defRPr>
            </a:lvl3pPr>
            <a:lvl4pPr marL="0" marR="0" lvl="3" indent="0" algn="r">
              <a:spcBef>
                <a:spcPts val="0"/>
              </a:spcBef>
              <a:spcAft>
                <a:spcPts val="0"/>
              </a:spcAft>
              <a:buNone/>
              <a:defRPr sz="1200">
                <a:solidFill>
                  <a:schemeClr val="lt1"/>
                </a:solidFill>
                <a:latin typeface="Arial"/>
                <a:ea typeface="Arial"/>
                <a:cs typeface="Arial"/>
                <a:sym typeface="Arial"/>
              </a:defRPr>
            </a:lvl4pPr>
            <a:lvl5pPr marL="0" marR="0" lvl="4" indent="0" algn="r">
              <a:spcBef>
                <a:spcPts val="0"/>
              </a:spcBef>
              <a:spcAft>
                <a:spcPts val="0"/>
              </a:spcAft>
              <a:buNone/>
              <a:defRPr sz="1200">
                <a:solidFill>
                  <a:schemeClr val="lt1"/>
                </a:solidFill>
                <a:latin typeface="Arial"/>
                <a:ea typeface="Arial"/>
                <a:cs typeface="Arial"/>
                <a:sym typeface="Arial"/>
              </a:defRPr>
            </a:lvl5pPr>
            <a:lvl6pPr marL="0" marR="0" lvl="5" indent="0" algn="r">
              <a:spcBef>
                <a:spcPts val="0"/>
              </a:spcBef>
              <a:spcAft>
                <a:spcPts val="0"/>
              </a:spcAft>
              <a:buNone/>
              <a:defRPr sz="1200">
                <a:solidFill>
                  <a:schemeClr val="lt1"/>
                </a:solidFill>
                <a:latin typeface="Arial"/>
                <a:ea typeface="Arial"/>
                <a:cs typeface="Arial"/>
                <a:sym typeface="Arial"/>
              </a:defRPr>
            </a:lvl6pPr>
            <a:lvl7pPr marL="0" marR="0" lvl="6" indent="0" algn="r">
              <a:spcBef>
                <a:spcPts val="0"/>
              </a:spcBef>
              <a:spcAft>
                <a:spcPts val="0"/>
              </a:spcAft>
              <a:buNone/>
              <a:defRPr sz="1200">
                <a:solidFill>
                  <a:schemeClr val="lt1"/>
                </a:solidFill>
                <a:latin typeface="Arial"/>
                <a:ea typeface="Arial"/>
                <a:cs typeface="Arial"/>
                <a:sym typeface="Arial"/>
              </a:defRPr>
            </a:lvl7pPr>
            <a:lvl8pPr marL="0" marR="0" lvl="7" indent="0" algn="r">
              <a:spcBef>
                <a:spcPts val="0"/>
              </a:spcBef>
              <a:spcAft>
                <a:spcPts val="0"/>
              </a:spcAft>
              <a:buNone/>
              <a:defRPr sz="1200">
                <a:solidFill>
                  <a:schemeClr val="lt1"/>
                </a:solidFill>
                <a:latin typeface="Arial"/>
                <a:ea typeface="Arial"/>
                <a:cs typeface="Arial"/>
                <a:sym typeface="Arial"/>
              </a:defRPr>
            </a:lvl8pPr>
            <a:lvl9pPr marL="0" marR="0" lvl="8" indent="0" algn="r">
              <a:spcBef>
                <a:spcPts val="0"/>
              </a:spcBef>
              <a:spcAft>
                <a:spcPts val="0"/>
              </a:spcAft>
              <a:buNone/>
              <a:defRPr sz="12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945408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5" name="Google Shape;55;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chemeClr val="lt1"/>
                </a:solidFill>
                <a:latin typeface="Arial"/>
                <a:ea typeface="Arial"/>
                <a:cs typeface="Arial"/>
                <a:sym typeface="Arial"/>
              </a:defRPr>
            </a:lvl1pPr>
            <a:lvl2pPr marL="0" marR="0" lvl="1" indent="0" algn="r">
              <a:spcBef>
                <a:spcPts val="0"/>
              </a:spcBef>
              <a:spcAft>
                <a:spcPts val="0"/>
              </a:spcAft>
              <a:buNone/>
              <a:defRPr sz="1200">
                <a:solidFill>
                  <a:schemeClr val="lt1"/>
                </a:solidFill>
                <a:latin typeface="Arial"/>
                <a:ea typeface="Arial"/>
                <a:cs typeface="Arial"/>
                <a:sym typeface="Arial"/>
              </a:defRPr>
            </a:lvl2pPr>
            <a:lvl3pPr marL="0" marR="0" lvl="2" indent="0" algn="r">
              <a:spcBef>
                <a:spcPts val="0"/>
              </a:spcBef>
              <a:spcAft>
                <a:spcPts val="0"/>
              </a:spcAft>
              <a:buNone/>
              <a:defRPr sz="1200">
                <a:solidFill>
                  <a:schemeClr val="lt1"/>
                </a:solidFill>
                <a:latin typeface="Arial"/>
                <a:ea typeface="Arial"/>
                <a:cs typeface="Arial"/>
                <a:sym typeface="Arial"/>
              </a:defRPr>
            </a:lvl3pPr>
            <a:lvl4pPr marL="0" marR="0" lvl="3" indent="0" algn="r">
              <a:spcBef>
                <a:spcPts val="0"/>
              </a:spcBef>
              <a:spcAft>
                <a:spcPts val="0"/>
              </a:spcAft>
              <a:buNone/>
              <a:defRPr sz="1200">
                <a:solidFill>
                  <a:schemeClr val="lt1"/>
                </a:solidFill>
                <a:latin typeface="Arial"/>
                <a:ea typeface="Arial"/>
                <a:cs typeface="Arial"/>
                <a:sym typeface="Arial"/>
              </a:defRPr>
            </a:lvl4pPr>
            <a:lvl5pPr marL="0" marR="0" lvl="4" indent="0" algn="r">
              <a:spcBef>
                <a:spcPts val="0"/>
              </a:spcBef>
              <a:spcAft>
                <a:spcPts val="0"/>
              </a:spcAft>
              <a:buNone/>
              <a:defRPr sz="1200">
                <a:solidFill>
                  <a:schemeClr val="lt1"/>
                </a:solidFill>
                <a:latin typeface="Arial"/>
                <a:ea typeface="Arial"/>
                <a:cs typeface="Arial"/>
                <a:sym typeface="Arial"/>
              </a:defRPr>
            </a:lvl5pPr>
            <a:lvl6pPr marL="0" marR="0" lvl="5" indent="0" algn="r">
              <a:spcBef>
                <a:spcPts val="0"/>
              </a:spcBef>
              <a:spcAft>
                <a:spcPts val="0"/>
              </a:spcAft>
              <a:buNone/>
              <a:defRPr sz="1200">
                <a:solidFill>
                  <a:schemeClr val="lt1"/>
                </a:solidFill>
                <a:latin typeface="Arial"/>
                <a:ea typeface="Arial"/>
                <a:cs typeface="Arial"/>
                <a:sym typeface="Arial"/>
              </a:defRPr>
            </a:lvl6pPr>
            <a:lvl7pPr marL="0" marR="0" lvl="6" indent="0" algn="r">
              <a:spcBef>
                <a:spcPts val="0"/>
              </a:spcBef>
              <a:spcAft>
                <a:spcPts val="0"/>
              </a:spcAft>
              <a:buNone/>
              <a:defRPr sz="1200">
                <a:solidFill>
                  <a:schemeClr val="lt1"/>
                </a:solidFill>
                <a:latin typeface="Arial"/>
                <a:ea typeface="Arial"/>
                <a:cs typeface="Arial"/>
                <a:sym typeface="Arial"/>
              </a:defRPr>
            </a:lvl7pPr>
            <a:lvl8pPr marL="0" marR="0" lvl="7" indent="0" algn="r">
              <a:spcBef>
                <a:spcPts val="0"/>
              </a:spcBef>
              <a:spcAft>
                <a:spcPts val="0"/>
              </a:spcAft>
              <a:buNone/>
              <a:defRPr sz="1200">
                <a:solidFill>
                  <a:schemeClr val="lt1"/>
                </a:solidFill>
                <a:latin typeface="Arial"/>
                <a:ea typeface="Arial"/>
                <a:cs typeface="Arial"/>
                <a:sym typeface="Arial"/>
              </a:defRPr>
            </a:lvl8pPr>
            <a:lvl9pPr marL="0" marR="0" lvl="8" indent="0" algn="r">
              <a:spcBef>
                <a:spcPts val="0"/>
              </a:spcBef>
              <a:spcAft>
                <a:spcPts val="0"/>
              </a:spcAft>
              <a:buNone/>
              <a:defRPr sz="12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630568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lt1"/>
              </a:buClr>
              <a:buSzPts val="3200"/>
              <a:buChar char="•"/>
              <a:defRPr sz="3200"/>
            </a:lvl1pPr>
            <a:lvl2pPr marL="914400" lvl="1" indent="-406400" algn="l">
              <a:spcBef>
                <a:spcPts val="560"/>
              </a:spcBef>
              <a:spcAft>
                <a:spcPts val="0"/>
              </a:spcAft>
              <a:buClr>
                <a:schemeClr val="lt1"/>
              </a:buClr>
              <a:buSzPts val="2800"/>
              <a:buChar char="–"/>
              <a:defRPr sz="2800"/>
            </a:lvl2pPr>
            <a:lvl3pPr marL="1371600" lvl="2" indent="-381000" algn="l">
              <a:spcBef>
                <a:spcPts val="480"/>
              </a:spcBef>
              <a:spcAft>
                <a:spcPts val="0"/>
              </a:spcAft>
              <a:buClr>
                <a:schemeClr val="lt1"/>
              </a:buClr>
              <a:buSzPts val="2400"/>
              <a:buChar char="•"/>
              <a:defRPr sz="2400"/>
            </a:lvl3pPr>
            <a:lvl4pPr marL="1828800" lvl="3" indent="-355600" algn="l">
              <a:spcBef>
                <a:spcPts val="400"/>
              </a:spcBef>
              <a:spcAft>
                <a:spcPts val="0"/>
              </a:spcAft>
              <a:buClr>
                <a:schemeClr val="lt1"/>
              </a:buClr>
              <a:buSzPts val="2000"/>
              <a:buChar char="–"/>
              <a:defRPr sz="2000"/>
            </a:lvl4pPr>
            <a:lvl5pPr marL="2286000" lvl="4" indent="-355600" algn="l">
              <a:spcBef>
                <a:spcPts val="400"/>
              </a:spcBef>
              <a:spcAft>
                <a:spcPts val="0"/>
              </a:spcAft>
              <a:buClr>
                <a:schemeClr val="lt1"/>
              </a:buClr>
              <a:buSzPts val="2000"/>
              <a:buChar char="»"/>
              <a:defRPr sz="2000"/>
            </a:lvl5pPr>
            <a:lvl6pPr marL="2743200" lvl="5" indent="-355600" algn="l">
              <a:spcBef>
                <a:spcPts val="400"/>
              </a:spcBef>
              <a:spcAft>
                <a:spcPts val="0"/>
              </a:spcAft>
              <a:buClr>
                <a:schemeClr val="lt1"/>
              </a:buClr>
              <a:buSzPts val="2000"/>
              <a:buChar char="•"/>
              <a:defRPr sz="2000"/>
            </a:lvl6pPr>
            <a:lvl7pPr marL="3200400" lvl="6" indent="-355600" algn="l">
              <a:spcBef>
                <a:spcPts val="400"/>
              </a:spcBef>
              <a:spcAft>
                <a:spcPts val="0"/>
              </a:spcAft>
              <a:buClr>
                <a:schemeClr val="lt1"/>
              </a:buClr>
              <a:buSzPts val="2000"/>
              <a:buChar char="•"/>
              <a:defRPr sz="2000"/>
            </a:lvl7pPr>
            <a:lvl8pPr marL="3657600" lvl="7" indent="-355600" algn="l">
              <a:spcBef>
                <a:spcPts val="400"/>
              </a:spcBef>
              <a:spcAft>
                <a:spcPts val="0"/>
              </a:spcAft>
              <a:buClr>
                <a:schemeClr val="lt1"/>
              </a:buClr>
              <a:buSzPts val="2000"/>
              <a:buChar char="•"/>
              <a:defRPr sz="2000"/>
            </a:lvl8pPr>
            <a:lvl9pPr marL="4114800" lvl="8" indent="-355600" algn="l">
              <a:spcBef>
                <a:spcPts val="400"/>
              </a:spcBef>
              <a:spcAft>
                <a:spcPts val="0"/>
              </a:spcAft>
              <a:buClr>
                <a:schemeClr val="lt1"/>
              </a:buClr>
              <a:buSzPts val="2000"/>
              <a:buChar char="•"/>
              <a:defRPr sz="2000"/>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lt1"/>
              </a:buClr>
              <a:buSzPts val="1400"/>
              <a:buNone/>
              <a:defRPr sz="1400"/>
            </a:lvl1pPr>
            <a:lvl2pPr marL="914400" lvl="1" indent="-228600" algn="l">
              <a:spcBef>
                <a:spcPts val="240"/>
              </a:spcBef>
              <a:spcAft>
                <a:spcPts val="0"/>
              </a:spcAft>
              <a:buClr>
                <a:schemeClr val="lt1"/>
              </a:buClr>
              <a:buSzPts val="1200"/>
              <a:buNone/>
              <a:defRPr sz="1200"/>
            </a:lvl2pPr>
            <a:lvl3pPr marL="1371600" lvl="2" indent="-228600" algn="l">
              <a:spcBef>
                <a:spcPts val="200"/>
              </a:spcBef>
              <a:spcAft>
                <a:spcPts val="0"/>
              </a:spcAft>
              <a:buClr>
                <a:schemeClr val="lt1"/>
              </a:buClr>
              <a:buSzPts val="1000"/>
              <a:buNone/>
              <a:defRPr sz="1000"/>
            </a:lvl3pPr>
            <a:lvl4pPr marL="1828800" lvl="3" indent="-228600" algn="l">
              <a:spcBef>
                <a:spcPts val="180"/>
              </a:spcBef>
              <a:spcAft>
                <a:spcPts val="0"/>
              </a:spcAft>
              <a:buClr>
                <a:schemeClr val="lt1"/>
              </a:buClr>
              <a:buSzPts val="900"/>
              <a:buNone/>
              <a:defRPr sz="900"/>
            </a:lvl4pPr>
            <a:lvl5pPr marL="2286000" lvl="4" indent="-228600" algn="l">
              <a:spcBef>
                <a:spcPts val="180"/>
              </a:spcBef>
              <a:spcAft>
                <a:spcPts val="0"/>
              </a:spcAft>
              <a:buClr>
                <a:schemeClr val="lt1"/>
              </a:buClr>
              <a:buSzPts val="900"/>
              <a:buNone/>
              <a:defRPr sz="900"/>
            </a:lvl5pPr>
            <a:lvl6pPr marL="2743200" lvl="5" indent="-228600" algn="l">
              <a:spcBef>
                <a:spcPts val="180"/>
              </a:spcBef>
              <a:spcAft>
                <a:spcPts val="0"/>
              </a:spcAft>
              <a:buClr>
                <a:schemeClr val="lt1"/>
              </a:buClr>
              <a:buSzPts val="900"/>
              <a:buNone/>
              <a:defRPr sz="900"/>
            </a:lvl6pPr>
            <a:lvl7pPr marL="3200400" lvl="6" indent="-228600" algn="l">
              <a:spcBef>
                <a:spcPts val="180"/>
              </a:spcBef>
              <a:spcAft>
                <a:spcPts val="0"/>
              </a:spcAft>
              <a:buClr>
                <a:schemeClr val="lt1"/>
              </a:buClr>
              <a:buSzPts val="900"/>
              <a:buNone/>
              <a:defRPr sz="900"/>
            </a:lvl7pPr>
            <a:lvl8pPr marL="3657600" lvl="7" indent="-228600" algn="l">
              <a:spcBef>
                <a:spcPts val="180"/>
              </a:spcBef>
              <a:spcAft>
                <a:spcPts val="0"/>
              </a:spcAft>
              <a:buClr>
                <a:schemeClr val="lt1"/>
              </a:buClr>
              <a:buSzPts val="900"/>
              <a:buNone/>
              <a:defRPr sz="900"/>
            </a:lvl8pPr>
            <a:lvl9pPr marL="4114800" lvl="8" indent="-228600" algn="l">
              <a:spcBef>
                <a:spcPts val="180"/>
              </a:spcBef>
              <a:spcAft>
                <a:spcPts val="0"/>
              </a:spcAft>
              <a:buClr>
                <a:schemeClr val="lt1"/>
              </a:buClr>
              <a:buSzPts val="900"/>
              <a:buNone/>
              <a:defRPr sz="900"/>
            </a:lvl9pPr>
          </a:lstStyle>
          <a:p>
            <a:endParaRPr/>
          </a:p>
        </p:txBody>
      </p:sp>
      <p:sp>
        <p:nvSpPr>
          <p:cNvPr id="62" name="Google Shape;6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chemeClr val="lt1"/>
                </a:solidFill>
                <a:latin typeface="Arial"/>
                <a:ea typeface="Arial"/>
                <a:cs typeface="Arial"/>
                <a:sym typeface="Arial"/>
              </a:defRPr>
            </a:lvl1pPr>
            <a:lvl2pPr marL="0" marR="0" lvl="1" indent="0" algn="r">
              <a:spcBef>
                <a:spcPts val="0"/>
              </a:spcBef>
              <a:spcAft>
                <a:spcPts val="0"/>
              </a:spcAft>
              <a:buNone/>
              <a:defRPr sz="1200">
                <a:solidFill>
                  <a:schemeClr val="lt1"/>
                </a:solidFill>
                <a:latin typeface="Arial"/>
                <a:ea typeface="Arial"/>
                <a:cs typeface="Arial"/>
                <a:sym typeface="Arial"/>
              </a:defRPr>
            </a:lvl2pPr>
            <a:lvl3pPr marL="0" marR="0" lvl="2" indent="0" algn="r">
              <a:spcBef>
                <a:spcPts val="0"/>
              </a:spcBef>
              <a:spcAft>
                <a:spcPts val="0"/>
              </a:spcAft>
              <a:buNone/>
              <a:defRPr sz="1200">
                <a:solidFill>
                  <a:schemeClr val="lt1"/>
                </a:solidFill>
                <a:latin typeface="Arial"/>
                <a:ea typeface="Arial"/>
                <a:cs typeface="Arial"/>
                <a:sym typeface="Arial"/>
              </a:defRPr>
            </a:lvl3pPr>
            <a:lvl4pPr marL="0" marR="0" lvl="3" indent="0" algn="r">
              <a:spcBef>
                <a:spcPts val="0"/>
              </a:spcBef>
              <a:spcAft>
                <a:spcPts val="0"/>
              </a:spcAft>
              <a:buNone/>
              <a:defRPr sz="1200">
                <a:solidFill>
                  <a:schemeClr val="lt1"/>
                </a:solidFill>
                <a:latin typeface="Arial"/>
                <a:ea typeface="Arial"/>
                <a:cs typeface="Arial"/>
                <a:sym typeface="Arial"/>
              </a:defRPr>
            </a:lvl4pPr>
            <a:lvl5pPr marL="0" marR="0" lvl="4" indent="0" algn="r">
              <a:spcBef>
                <a:spcPts val="0"/>
              </a:spcBef>
              <a:spcAft>
                <a:spcPts val="0"/>
              </a:spcAft>
              <a:buNone/>
              <a:defRPr sz="1200">
                <a:solidFill>
                  <a:schemeClr val="lt1"/>
                </a:solidFill>
                <a:latin typeface="Arial"/>
                <a:ea typeface="Arial"/>
                <a:cs typeface="Arial"/>
                <a:sym typeface="Arial"/>
              </a:defRPr>
            </a:lvl5pPr>
            <a:lvl6pPr marL="0" marR="0" lvl="5" indent="0" algn="r">
              <a:spcBef>
                <a:spcPts val="0"/>
              </a:spcBef>
              <a:spcAft>
                <a:spcPts val="0"/>
              </a:spcAft>
              <a:buNone/>
              <a:defRPr sz="1200">
                <a:solidFill>
                  <a:schemeClr val="lt1"/>
                </a:solidFill>
                <a:latin typeface="Arial"/>
                <a:ea typeface="Arial"/>
                <a:cs typeface="Arial"/>
                <a:sym typeface="Arial"/>
              </a:defRPr>
            </a:lvl6pPr>
            <a:lvl7pPr marL="0" marR="0" lvl="6" indent="0" algn="r">
              <a:spcBef>
                <a:spcPts val="0"/>
              </a:spcBef>
              <a:spcAft>
                <a:spcPts val="0"/>
              </a:spcAft>
              <a:buNone/>
              <a:defRPr sz="1200">
                <a:solidFill>
                  <a:schemeClr val="lt1"/>
                </a:solidFill>
                <a:latin typeface="Arial"/>
                <a:ea typeface="Arial"/>
                <a:cs typeface="Arial"/>
                <a:sym typeface="Arial"/>
              </a:defRPr>
            </a:lvl7pPr>
            <a:lvl8pPr marL="0" marR="0" lvl="7" indent="0" algn="r">
              <a:spcBef>
                <a:spcPts val="0"/>
              </a:spcBef>
              <a:spcAft>
                <a:spcPts val="0"/>
              </a:spcAft>
              <a:buNone/>
              <a:defRPr sz="1200">
                <a:solidFill>
                  <a:schemeClr val="lt1"/>
                </a:solidFill>
                <a:latin typeface="Arial"/>
                <a:ea typeface="Arial"/>
                <a:cs typeface="Arial"/>
                <a:sym typeface="Arial"/>
              </a:defRPr>
            </a:lvl8pPr>
            <a:lvl9pPr marL="0" marR="0" lvl="8" indent="0" algn="r">
              <a:spcBef>
                <a:spcPts val="0"/>
              </a:spcBef>
              <a:spcAft>
                <a:spcPts val="0"/>
              </a:spcAft>
              <a:buNone/>
              <a:defRPr sz="12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817316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B438666-00AB-4465-B989-C69DF6ABE121}" type="datetimeFigureOut">
              <a:rPr lang="en-US"/>
              <a:pPr>
                <a:defRPr/>
              </a:pPr>
              <a:t>9/5/2023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D065AED-C024-45F0-B436-865FFAD7A527}"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advClick="0">
        <p14:gallery dir="l"/>
      </p:transition>
    </mc:Choice>
    <mc:Fallback xmlns="">
      <p:transition spd="slow" advClick="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lt1"/>
              </a:buClr>
              <a:buSzPts val="1400"/>
              <a:buNone/>
              <a:defRPr sz="1400"/>
            </a:lvl1pPr>
            <a:lvl2pPr marL="914400" lvl="1" indent="-228600" algn="l">
              <a:spcBef>
                <a:spcPts val="240"/>
              </a:spcBef>
              <a:spcAft>
                <a:spcPts val="0"/>
              </a:spcAft>
              <a:buClr>
                <a:schemeClr val="lt1"/>
              </a:buClr>
              <a:buSzPts val="1200"/>
              <a:buNone/>
              <a:defRPr sz="1200"/>
            </a:lvl2pPr>
            <a:lvl3pPr marL="1371600" lvl="2" indent="-228600" algn="l">
              <a:spcBef>
                <a:spcPts val="200"/>
              </a:spcBef>
              <a:spcAft>
                <a:spcPts val="0"/>
              </a:spcAft>
              <a:buClr>
                <a:schemeClr val="lt1"/>
              </a:buClr>
              <a:buSzPts val="1000"/>
              <a:buNone/>
              <a:defRPr sz="1000"/>
            </a:lvl3pPr>
            <a:lvl4pPr marL="1828800" lvl="3" indent="-228600" algn="l">
              <a:spcBef>
                <a:spcPts val="180"/>
              </a:spcBef>
              <a:spcAft>
                <a:spcPts val="0"/>
              </a:spcAft>
              <a:buClr>
                <a:schemeClr val="lt1"/>
              </a:buClr>
              <a:buSzPts val="900"/>
              <a:buNone/>
              <a:defRPr sz="900"/>
            </a:lvl4pPr>
            <a:lvl5pPr marL="2286000" lvl="4" indent="-228600" algn="l">
              <a:spcBef>
                <a:spcPts val="180"/>
              </a:spcBef>
              <a:spcAft>
                <a:spcPts val="0"/>
              </a:spcAft>
              <a:buClr>
                <a:schemeClr val="lt1"/>
              </a:buClr>
              <a:buSzPts val="900"/>
              <a:buNone/>
              <a:defRPr sz="900"/>
            </a:lvl5pPr>
            <a:lvl6pPr marL="2743200" lvl="5" indent="-228600" algn="l">
              <a:spcBef>
                <a:spcPts val="180"/>
              </a:spcBef>
              <a:spcAft>
                <a:spcPts val="0"/>
              </a:spcAft>
              <a:buClr>
                <a:schemeClr val="lt1"/>
              </a:buClr>
              <a:buSzPts val="900"/>
              <a:buNone/>
              <a:defRPr sz="900"/>
            </a:lvl6pPr>
            <a:lvl7pPr marL="3200400" lvl="6" indent="-228600" algn="l">
              <a:spcBef>
                <a:spcPts val="180"/>
              </a:spcBef>
              <a:spcAft>
                <a:spcPts val="0"/>
              </a:spcAft>
              <a:buClr>
                <a:schemeClr val="lt1"/>
              </a:buClr>
              <a:buSzPts val="900"/>
              <a:buNone/>
              <a:defRPr sz="900"/>
            </a:lvl7pPr>
            <a:lvl8pPr marL="3657600" lvl="7" indent="-228600" algn="l">
              <a:spcBef>
                <a:spcPts val="180"/>
              </a:spcBef>
              <a:spcAft>
                <a:spcPts val="0"/>
              </a:spcAft>
              <a:buClr>
                <a:schemeClr val="lt1"/>
              </a:buClr>
              <a:buSzPts val="900"/>
              <a:buNone/>
              <a:defRPr sz="900"/>
            </a:lvl8pPr>
            <a:lvl9pPr marL="4114800" lvl="8" indent="-228600" algn="l">
              <a:spcBef>
                <a:spcPts val="180"/>
              </a:spcBef>
              <a:spcAft>
                <a:spcPts val="0"/>
              </a:spcAft>
              <a:buClr>
                <a:schemeClr val="lt1"/>
              </a:buClr>
              <a:buSzPts val="900"/>
              <a:buNone/>
              <a:defRPr sz="900"/>
            </a:lvl9pPr>
          </a:lstStyle>
          <a:p>
            <a:endParaRPr/>
          </a:p>
        </p:txBody>
      </p:sp>
      <p:sp>
        <p:nvSpPr>
          <p:cNvPr id="69" name="Google Shape;69;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chemeClr val="lt1"/>
                </a:solidFill>
                <a:latin typeface="Arial"/>
                <a:ea typeface="Arial"/>
                <a:cs typeface="Arial"/>
                <a:sym typeface="Arial"/>
              </a:defRPr>
            </a:lvl1pPr>
            <a:lvl2pPr marL="0" marR="0" lvl="1" indent="0" algn="r">
              <a:spcBef>
                <a:spcPts val="0"/>
              </a:spcBef>
              <a:spcAft>
                <a:spcPts val="0"/>
              </a:spcAft>
              <a:buNone/>
              <a:defRPr sz="1200">
                <a:solidFill>
                  <a:schemeClr val="lt1"/>
                </a:solidFill>
                <a:latin typeface="Arial"/>
                <a:ea typeface="Arial"/>
                <a:cs typeface="Arial"/>
                <a:sym typeface="Arial"/>
              </a:defRPr>
            </a:lvl2pPr>
            <a:lvl3pPr marL="0" marR="0" lvl="2" indent="0" algn="r">
              <a:spcBef>
                <a:spcPts val="0"/>
              </a:spcBef>
              <a:spcAft>
                <a:spcPts val="0"/>
              </a:spcAft>
              <a:buNone/>
              <a:defRPr sz="1200">
                <a:solidFill>
                  <a:schemeClr val="lt1"/>
                </a:solidFill>
                <a:latin typeface="Arial"/>
                <a:ea typeface="Arial"/>
                <a:cs typeface="Arial"/>
                <a:sym typeface="Arial"/>
              </a:defRPr>
            </a:lvl3pPr>
            <a:lvl4pPr marL="0" marR="0" lvl="3" indent="0" algn="r">
              <a:spcBef>
                <a:spcPts val="0"/>
              </a:spcBef>
              <a:spcAft>
                <a:spcPts val="0"/>
              </a:spcAft>
              <a:buNone/>
              <a:defRPr sz="1200">
                <a:solidFill>
                  <a:schemeClr val="lt1"/>
                </a:solidFill>
                <a:latin typeface="Arial"/>
                <a:ea typeface="Arial"/>
                <a:cs typeface="Arial"/>
                <a:sym typeface="Arial"/>
              </a:defRPr>
            </a:lvl4pPr>
            <a:lvl5pPr marL="0" marR="0" lvl="4" indent="0" algn="r">
              <a:spcBef>
                <a:spcPts val="0"/>
              </a:spcBef>
              <a:spcAft>
                <a:spcPts val="0"/>
              </a:spcAft>
              <a:buNone/>
              <a:defRPr sz="1200">
                <a:solidFill>
                  <a:schemeClr val="lt1"/>
                </a:solidFill>
                <a:latin typeface="Arial"/>
                <a:ea typeface="Arial"/>
                <a:cs typeface="Arial"/>
                <a:sym typeface="Arial"/>
              </a:defRPr>
            </a:lvl5pPr>
            <a:lvl6pPr marL="0" marR="0" lvl="5" indent="0" algn="r">
              <a:spcBef>
                <a:spcPts val="0"/>
              </a:spcBef>
              <a:spcAft>
                <a:spcPts val="0"/>
              </a:spcAft>
              <a:buNone/>
              <a:defRPr sz="1200">
                <a:solidFill>
                  <a:schemeClr val="lt1"/>
                </a:solidFill>
                <a:latin typeface="Arial"/>
                <a:ea typeface="Arial"/>
                <a:cs typeface="Arial"/>
                <a:sym typeface="Arial"/>
              </a:defRPr>
            </a:lvl6pPr>
            <a:lvl7pPr marL="0" marR="0" lvl="6" indent="0" algn="r">
              <a:spcBef>
                <a:spcPts val="0"/>
              </a:spcBef>
              <a:spcAft>
                <a:spcPts val="0"/>
              </a:spcAft>
              <a:buNone/>
              <a:defRPr sz="1200">
                <a:solidFill>
                  <a:schemeClr val="lt1"/>
                </a:solidFill>
                <a:latin typeface="Arial"/>
                <a:ea typeface="Arial"/>
                <a:cs typeface="Arial"/>
                <a:sym typeface="Arial"/>
              </a:defRPr>
            </a:lvl7pPr>
            <a:lvl8pPr marL="0" marR="0" lvl="7" indent="0" algn="r">
              <a:spcBef>
                <a:spcPts val="0"/>
              </a:spcBef>
              <a:spcAft>
                <a:spcPts val="0"/>
              </a:spcAft>
              <a:buNone/>
              <a:defRPr sz="1200">
                <a:solidFill>
                  <a:schemeClr val="lt1"/>
                </a:solidFill>
                <a:latin typeface="Arial"/>
                <a:ea typeface="Arial"/>
                <a:cs typeface="Arial"/>
                <a:sym typeface="Arial"/>
              </a:defRPr>
            </a:lvl8pPr>
            <a:lvl9pPr marL="0" marR="0" lvl="8" indent="0" algn="r">
              <a:spcBef>
                <a:spcPts val="0"/>
              </a:spcBef>
              <a:spcAft>
                <a:spcPts val="0"/>
              </a:spcAft>
              <a:buNone/>
              <a:defRPr sz="12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63401950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chemeClr val="lt1"/>
                </a:solidFill>
                <a:latin typeface="Arial"/>
                <a:ea typeface="Arial"/>
                <a:cs typeface="Arial"/>
                <a:sym typeface="Arial"/>
              </a:defRPr>
            </a:lvl1pPr>
            <a:lvl2pPr marL="0" marR="0" lvl="1" indent="0" algn="r">
              <a:spcBef>
                <a:spcPts val="0"/>
              </a:spcBef>
              <a:spcAft>
                <a:spcPts val="0"/>
              </a:spcAft>
              <a:buNone/>
              <a:defRPr sz="1200">
                <a:solidFill>
                  <a:schemeClr val="lt1"/>
                </a:solidFill>
                <a:latin typeface="Arial"/>
                <a:ea typeface="Arial"/>
                <a:cs typeface="Arial"/>
                <a:sym typeface="Arial"/>
              </a:defRPr>
            </a:lvl2pPr>
            <a:lvl3pPr marL="0" marR="0" lvl="2" indent="0" algn="r">
              <a:spcBef>
                <a:spcPts val="0"/>
              </a:spcBef>
              <a:spcAft>
                <a:spcPts val="0"/>
              </a:spcAft>
              <a:buNone/>
              <a:defRPr sz="1200">
                <a:solidFill>
                  <a:schemeClr val="lt1"/>
                </a:solidFill>
                <a:latin typeface="Arial"/>
                <a:ea typeface="Arial"/>
                <a:cs typeface="Arial"/>
                <a:sym typeface="Arial"/>
              </a:defRPr>
            </a:lvl3pPr>
            <a:lvl4pPr marL="0" marR="0" lvl="3" indent="0" algn="r">
              <a:spcBef>
                <a:spcPts val="0"/>
              </a:spcBef>
              <a:spcAft>
                <a:spcPts val="0"/>
              </a:spcAft>
              <a:buNone/>
              <a:defRPr sz="1200">
                <a:solidFill>
                  <a:schemeClr val="lt1"/>
                </a:solidFill>
                <a:latin typeface="Arial"/>
                <a:ea typeface="Arial"/>
                <a:cs typeface="Arial"/>
                <a:sym typeface="Arial"/>
              </a:defRPr>
            </a:lvl4pPr>
            <a:lvl5pPr marL="0" marR="0" lvl="4" indent="0" algn="r">
              <a:spcBef>
                <a:spcPts val="0"/>
              </a:spcBef>
              <a:spcAft>
                <a:spcPts val="0"/>
              </a:spcAft>
              <a:buNone/>
              <a:defRPr sz="1200">
                <a:solidFill>
                  <a:schemeClr val="lt1"/>
                </a:solidFill>
                <a:latin typeface="Arial"/>
                <a:ea typeface="Arial"/>
                <a:cs typeface="Arial"/>
                <a:sym typeface="Arial"/>
              </a:defRPr>
            </a:lvl5pPr>
            <a:lvl6pPr marL="0" marR="0" lvl="5" indent="0" algn="r">
              <a:spcBef>
                <a:spcPts val="0"/>
              </a:spcBef>
              <a:spcAft>
                <a:spcPts val="0"/>
              </a:spcAft>
              <a:buNone/>
              <a:defRPr sz="1200">
                <a:solidFill>
                  <a:schemeClr val="lt1"/>
                </a:solidFill>
                <a:latin typeface="Arial"/>
                <a:ea typeface="Arial"/>
                <a:cs typeface="Arial"/>
                <a:sym typeface="Arial"/>
              </a:defRPr>
            </a:lvl6pPr>
            <a:lvl7pPr marL="0" marR="0" lvl="6" indent="0" algn="r">
              <a:spcBef>
                <a:spcPts val="0"/>
              </a:spcBef>
              <a:spcAft>
                <a:spcPts val="0"/>
              </a:spcAft>
              <a:buNone/>
              <a:defRPr sz="1200">
                <a:solidFill>
                  <a:schemeClr val="lt1"/>
                </a:solidFill>
                <a:latin typeface="Arial"/>
                <a:ea typeface="Arial"/>
                <a:cs typeface="Arial"/>
                <a:sym typeface="Arial"/>
              </a:defRPr>
            </a:lvl7pPr>
            <a:lvl8pPr marL="0" marR="0" lvl="7" indent="0" algn="r">
              <a:spcBef>
                <a:spcPts val="0"/>
              </a:spcBef>
              <a:spcAft>
                <a:spcPts val="0"/>
              </a:spcAft>
              <a:buNone/>
              <a:defRPr sz="1200">
                <a:solidFill>
                  <a:schemeClr val="lt1"/>
                </a:solidFill>
                <a:latin typeface="Arial"/>
                <a:ea typeface="Arial"/>
                <a:cs typeface="Arial"/>
                <a:sym typeface="Arial"/>
              </a:defRPr>
            </a:lvl8pPr>
            <a:lvl9pPr marL="0" marR="0" lvl="8" indent="0" algn="r">
              <a:spcBef>
                <a:spcPts val="0"/>
              </a:spcBef>
              <a:spcAft>
                <a:spcPts val="0"/>
              </a:spcAft>
              <a:buNone/>
              <a:defRPr sz="12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153575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81" name="Google Shape;81;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chemeClr val="lt1"/>
                </a:solidFill>
                <a:latin typeface="Arial"/>
                <a:ea typeface="Arial"/>
                <a:cs typeface="Arial"/>
                <a:sym typeface="Arial"/>
              </a:defRPr>
            </a:lvl1pPr>
            <a:lvl2pPr marL="0" marR="0" lvl="1" indent="0" algn="r">
              <a:spcBef>
                <a:spcPts val="0"/>
              </a:spcBef>
              <a:spcAft>
                <a:spcPts val="0"/>
              </a:spcAft>
              <a:buNone/>
              <a:defRPr sz="1200">
                <a:solidFill>
                  <a:schemeClr val="lt1"/>
                </a:solidFill>
                <a:latin typeface="Arial"/>
                <a:ea typeface="Arial"/>
                <a:cs typeface="Arial"/>
                <a:sym typeface="Arial"/>
              </a:defRPr>
            </a:lvl2pPr>
            <a:lvl3pPr marL="0" marR="0" lvl="2" indent="0" algn="r">
              <a:spcBef>
                <a:spcPts val="0"/>
              </a:spcBef>
              <a:spcAft>
                <a:spcPts val="0"/>
              </a:spcAft>
              <a:buNone/>
              <a:defRPr sz="1200">
                <a:solidFill>
                  <a:schemeClr val="lt1"/>
                </a:solidFill>
                <a:latin typeface="Arial"/>
                <a:ea typeface="Arial"/>
                <a:cs typeface="Arial"/>
                <a:sym typeface="Arial"/>
              </a:defRPr>
            </a:lvl3pPr>
            <a:lvl4pPr marL="0" marR="0" lvl="3" indent="0" algn="r">
              <a:spcBef>
                <a:spcPts val="0"/>
              </a:spcBef>
              <a:spcAft>
                <a:spcPts val="0"/>
              </a:spcAft>
              <a:buNone/>
              <a:defRPr sz="1200">
                <a:solidFill>
                  <a:schemeClr val="lt1"/>
                </a:solidFill>
                <a:latin typeface="Arial"/>
                <a:ea typeface="Arial"/>
                <a:cs typeface="Arial"/>
                <a:sym typeface="Arial"/>
              </a:defRPr>
            </a:lvl4pPr>
            <a:lvl5pPr marL="0" marR="0" lvl="4" indent="0" algn="r">
              <a:spcBef>
                <a:spcPts val="0"/>
              </a:spcBef>
              <a:spcAft>
                <a:spcPts val="0"/>
              </a:spcAft>
              <a:buNone/>
              <a:defRPr sz="1200">
                <a:solidFill>
                  <a:schemeClr val="lt1"/>
                </a:solidFill>
                <a:latin typeface="Arial"/>
                <a:ea typeface="Arial"/>
                <a:cs typeface="Arial"/>
                <a:sym typeface="Arial"/>
              </a:defRPr>
            </a:lvl5pPr>
            <a:lvl6pPr marL="0" marR="0" lvl="5" indent="0" algn="r">
              <a:spcBef>
                <a:spcPts val="0"/>
              </a:spcBef>
              <a:spcAft>
                <a:spcPts val="0"/>
              </a:spcAft>
              <a:buNone/>
              <a:defRPr sz="1200">
                <a:solidFill>
                  <a:schemeClr val="lt1"/>
                </a:solidFill>
                <a:latin typeface="Arial"/>
                <a:ea typeface="Arial"/>
                <a:cs typeface="Arial"/>
                <a:sym typeface="Arial"/>
              </a:defRPr>
            </a:lvl6pPr>
            <a:lvl7pPr marL="0" marR="0" lvl="6" indent="0" algn="r">
              <a:spcBef>
                <a:spcPts val="0"/>
              </a:spcBef>
              <a:spcAft>
                <a:spcPts val="0"/>
              </a:spcAft>
              <a:buNone/>
              <a:defRPr sz="1200">
                <a:solidFill>
                  <a:schemeClr val="lt1"/>
                </a:solidFill>
                <a:latin typeface="Arial"/>
                <a:ea typeface="Arial"/>
                <a:cs typeface="Arial"/>
                <a:sym typeface="Arial"/>
              </a:defRPr>
            </a:lvl7pPr>
            <a:lvl8pPr marL="0" marR="0" lvl="7" indent="0" algn="r">
              <a:spcBef>
                <a:spcPts val="0"/>
              </a:spcBef>
              <a:spcAft>
                <a:spcPts val="0"/>
              </a:spcAft>
              <a:buNone/>
              <a:defRPr sz="1200">
                <a:solidFill>
                  <a:schemeClr val="lt1"/>
                </a:solidFill>
                <a:latin typeface="Arial"/>
                <a:ea typeface="Arial"/>
                <a:cs typeface="Arial"/>
                <a:sym typeface="Arial"/>
              </a:defRPr>
            </a:lvl8pPr>
            <a:lvl9pPr marL="0" marR="0" lvl="8" indent="0" algn="r">
              <a:spcBef>
                <a:spcPts val="0"/>
              </a:spcBef>
              <a:spcAft>
                <a:spcPts val="0"/>
              </a:spcAft>
              <a:buNone/>
              <a:defRPr sz="12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5055379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322FB0B-535C-49C7-B6F2-7ECF9B562380}" type="datetimeFigureOut">
              <a:rPr lang="en-US"/>
              <a:pPr>
                <a:defRPr/>
              </a:pPr>
              <a:t>9/5/2023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5C7FBDF-0956-4DAD-AD35-BFE691F8379E}"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advClick="0">
        <p14:gallery dir="l"/>
      </p:transition>
    </mc:Choice>
    <mc:Fallback xmlns="">
      <p:transition spd="slow" advClick="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29EE840D-1065-4E6A-81D3-D2D5BBC5195E}" type="datetimeFigureOut">
              <a:rPr lang="en-US"/>
              <a:pPr>
                <a:defRPr/>
              </a:pPr>
              <a:t>9/5/2023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DCA0112-85C9-47BF-805C-4BFBBA59EB9E}"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advClick="0">
        <p14:gallery dir="l"/>
      </p:transition>
    </mc:Choice>
    <mc:Fallback xmlns="">
      <p:transition spd="slow" advClick="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63B123E0-E504-434E-8F55-2E8F3240C1B2}" type="datetimeFigureOut">
              <a:rPr lang="en-US"/>
              <a:pPr>
                <a:defRPr/>
              </a:pPr>
              <a:t>9/5/2023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F98C62C-9F77-4566-93D9-7DDE820F1D34}"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advClick="0">
        <p14:gallery dir="l"/>
      </p:transition>
    </mc:Choice>
    <mc:Fallback xmlns="">
      <p:transition spd="slow" advClick="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F5F2E1D5-A41F-4620-B0E0-80E15E7E8BA1}" type="datetimeFigureOut">
              <a:rPr lang="en-US"/>
              <a:pPr>
                <a:defRPr/>
              </a:pPr>
              <a:t>9/5/2023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E95622D-F97A-4BB5-8953-A139404DC4F8}"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advClick="0">
        <p14:gallery dir="l"/>
      </p:transition>
    </mc:Choice>
    <mc:Fallback xmlns="">
      <p:transition spd="slow" advClick="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30E4078-09E5-4590-8008-F029F7CE39AE}" type="datetimeFigureOut">
              <a:rPr lang="en-US"/>
              <a:pPr>
                <a:defRPr/>
              </a:pPr>
              <a:t>9/5/2023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0017543-391E-434D-B917-3E5A05D010F1}"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advClick="0">
        <p14:gallery dir="l"/>
      </p:transition>
    </mc:Choice>
    <mc:Fallback xmlns="">
      <p:transition spd="slow" advClick="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5416862-3B49-488B-B619-0F9DB9860374}" type="datetimeFigureOut">
              <a:rPr lang="en-US"/>
              <a:pPr>
                <a:defRPr/>
              </a:pPr>
              <a:t>9/5/2023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AD18469-7524-471A-BC93-1E0DAAD856D7}"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advClick="0">
        <p14:gallery dir="l"/>
      </p:transition>
    </mc:Choice>
    <mc:Fallback xmlns="">
      <p:transition spd="slow" advClick="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57D43D9-DED5-46F7-A205-10D89302A820}" type="datetimeFigureOut">
              <a:rPr lang="en-US"/>
              <a:pPr>
                <a:defRPr/>
              </a:pPr>
              <a:t>9/5/2023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EECECB5-C480-49A1-A667-10D6A1B995E3}"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advClick="0">
        <p14:gallery dir="l"/>
      </p:transition>
    </mc:Choice>
    <mc:Fallback xmlns="">
      <p:transition spd="slow" advClick="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1000">
              <a:srgbClr val="FFC000">
                <a:alpha val="84000"/>
              </a:srgbClr>
            </a:gs>
            <a:gs pos="19000">
              <a:schemeClr val="bg2">
                <a:shade val="30000"/>
                <a:satMod val="2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FC30D858-D373-4C14-96D9-69B1FDB99F4B}" type="datetimeFigureOut">
              <a:rPr lang="en-US"/>
              <a:pPr>
                <a:defRPr/>
              </a:pPr>
              <a:t>9/5/2023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8800001D-1FA3-4DD0-AE41-358AFEDFB365}"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600" advClick="0">
        <p14:gallery dir="l"/>
      </p:transition>
    </mc:Choice>
    <mc:Fallback xmlns="">
      <p:transition spd="slow" advClick="0">
        <p:fade/>
      </p:transition>
    </mc:Fallback>
  </mc:AlternateConten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002763"/>
            </a:gs>
            <a:gs pos="19000">
              <a:srgbClr val="002763"/>
            </a:gs>
            <a:gs pos="61000">
              <a:srgbClr val="FFC000">
                <a:alpha val="83921"/>
              </a:srgbClr>
            </a:gs>
            <a:gs pos="100000">
              <a:srgbClr val="FFC000">
                <a:alpha val="83921"/>
              </a:srgbClr>
            </a:gs>
          </a:gsLst>
          <a:path path="circle">
            <a:fillToRect l="50000" t="50000" r="50000" b="50000"/>
          </a:path>
          <a:tileRect/>
        </a:gra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lt1"/>
              </a:buClr>
              <a:buSzPts val="3200"/>
              <a:buFont typeface="Arial"/>
              <a:buChar char="•"/>
              <a:defRPr sz="3200" b="0" i="0" u="none" strike="noStrike" cap="none">
                <a:solidFill>
                  <a:schemeClr val="lt1"/>
                </a:solidFill>
                <a:latin typeface="Calibri"/>
                <a:ea typeface="Calibri"/>
                <a:cs typeface="Calibri"/>
                <a:sym typeface="Calibri"/>
              </a:defRPr>
            </a:lvl1pPr>
            <a:lvl2pPr marL="914400" marR="0" lvl="1" indent="-406400" algn="l" rtl="0">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381000" algn="l" rtl="0">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828800" marR="0" lvl="3"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L="2286000" marR="0" lvl="4"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chemeClr val="lt1"/>
                </a:solidFill>
                <a:latin typeface="Arial"/>
                <a:ea typeface="Arial"/>
                <a:cs typeface="Arial"/>
                <a:sym typeface="Arial"/>
              </a:defRPr>
            </a:lvl1pPr>
            <a:lvl2pPr marL="0" marR="0" lvl="1" indent="0" algn="r" rtl="0">
              <a:spcBef>
                <a:spcPts val="0"/>
              </a:spcBef>
              <a:spcAft>
                <a:spcPts val="0"/>
              </a:spcAft>
              <a:buNone/>
              <a:defRPr sz="1200" b="0" i="0" u="none" strike="noStrike" cap="none">
                <a:solidFill>
                  <a:schemeClr val="lt1"/>
                </a:solidFill>
                <a:latin typeface="Arial"/>
                <a:ea typeface="Arial"/>
                <a:cs typeface="Arial"/>
                <a:sym typeface="Arial"/>
              </a:defRPr>
            </a:lvl2pPr>
            <a:lvl3pPr marL="0" marR="0" lvl="2" indent="0" algn="r" rtl="0">
              <a:spcBef>
                <a:spcPts val="0"/>
              </a:spcBef>
              <a:spcAft>
                <a:spcPts val="0"/>
              </a:spcAft>
              <a:buNone/>
              <a:defRPr sz="1200" b="0" i="0" u="none" strike="noStrike" cap="none">
                <a:solidFill>
                  <a:schemeClr val="lt1"/>
                </a:solidFill>
                <a:latin typeface="Arial"/>
                <a:ea typeface="Arial"/>
                <a:cs typeface="Arial"/>
                <a:sym typeface="Arial"/>
              </a:defRPr>
            </a:lvl3pPr>
            <a:lvl4pPr marL="0" marR="0" lvl="3" indent="0" algn="r" rtl="0">
              <a:spcBef>
                <a:spcPts val="0"/>
              </a:spcBef>
              <a:spcAft>
                <a:spcPts val="0"/>
              </a:spcAft>
              <a:buNone/>
              <a:defRPr sz="1200" b="0" i="0" u="none" strike="noStrike" cap="none">
                <a:solidFill>
                  <a:schemeClr val="lt1"/>
                </a:solidFill>
                <a:latin typeface="Arial"/>
                <a:ea typeface="Arial"/>
                <a:cs typeface="Arial"/>
                <a:sym typeface="Arial"/>
              </a:defRPr>
            </a:lvl4pPr>
            <a:lvl5pPr marL="0" marR="0" lvl="4" indent="0" algn="r" rtl="0">
              <a:spcBef>
                <a:spcPts val="0"/>
              </a:spcBef>
              <a:spcAft>
                <a:spcPts val="0"/>
              </a:spcAft>
              <a:buNone/>
              <a:defRPr sz="1200" b="0" i="0" u="none" strike="noStrike" cap="none">
                <a:solidFill>
                  <a:schemeClr val="lt1"/>
                </a:solidFill>
                <a:latin typeface="Arial"/>
                <a:ea typeface="Arial"/>
                <a:cs typeface="Arial"/>
                <a:sym typeface="Arial"/>
              </a:defRPr>
            </a:lvl5pPr>
            <a:lvl6pPr marL="0" marR="0" lvl="5" indent="0" algn="r" rtl="0">
              <a:spcBef>
                <a:spcPts val="0"/>
              </a:spcBef>
              <a:spcAft>
                <a:spcPts val="0"/>
              </a:spcAft>
              <a:buNone/>
              <a:defRPr sz="1200" b="0" i="0" u="none" strike="noStrike" cap="none">
                <a:solidFill>
                  <a:schemeClr val="lt1"/>
                </a:solidFill>
                <a:latin typeface="Arial"/>
                <a:ea typeface="Arial"/>
                <a:cs typeface="Arial"/>
                <a:sym typeface="Arial"/>
              </a:defRPr>
            </a:lvl6pPr>
            <a:lvl7pPr marL="0" marR="0" lvl="6" indent="0" algn="r" rtl="0">
              <a:spcBef>
                <a:spcPts val="0"/>
              </a:spcBef>
              <a:spcAft>
                <a:spcPts val="0"/>
              </a:spcAft>
              <a:buNone/>
              <a:defRPr sz="1200" b="0" i="0" u="none" strike="noStrike" cap="none">
                <a:solidFill>
                  <a:schemeClr val="lt1"/>
                </a:solidFill>
                <a:latin typeface="Arial"/>
                <a:ea typeface="Arial"/>
                <a:cs typeface="Arial"/>
                <a:sym typeface="Arial"/>
              </a:defRPr>
            </a:lvl7pPr>
            <a:lvl8pPr marL="0" marR="0" lvl="7" indent="0" algn="r" rtl="0">
              <a:spcBef>
                <a:spcPts val="0"/>
              </a:spcBef>
              <a:spcAft>
                <a:spcPts val="0"/>
              </a:spcAft>
              <a:buNone/>
              <a:defRPr sz="1200" b="0" i="0" u="none" strike="noStrike" cap="none">
                <a:solidFill>
                  <a:schemeClr val="lt1"/>
                </a:solidFill>
                <a:latin typeface="Arial"/>
                <a:ea typeface="Arial"/>
                <a:cs typeface="Arial"/>
                <a:sym typeface="Arial"/>
              </a:defRPr>
            </a:lvl8pPr>
            <a:lvl9pPr marL="0" marR="0" lvl="8" indent="0" algn="r" rtl="0">
              <a:spcBef>
                <a:spcPts val="0"/>
              </a:spcBef>
              <a:spcAft>
                <a:spcPts val="0"/>
              </a:spcAft>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35702524"/>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comments" Target="../comments/comment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61000">
              <a:srgbClr val="FFC000">
                <a:alpha val="95000"/>
              </a:srgbClr>
            </a:gs>
            <a:gs pos="19000">
              <a:schemeClr val="bg2">
                <a:shade val="30000"/>
                <a:satMod val="20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6" name="Picture 2" descr="winter count copy (Small).tif"/>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52071" y="112594"/>
            <a:ext cx="7177529" cy="5450006"/>
          </a:xfrm>
          <a:prstGeom prst="rect">
            <a:avLst/>
          </a:prstGeom>
          <a:noFill/>
          <a:ln w="9525">
            <a:noFill/>
            <a:miter lim="800000"/>
            <a:headEnd/>
            <a:tailEnd/>
          </a:ln>
        </p:spPr>
      </p:pic>
      <p:sp>
        <p:nvSpPr>
          <p:cNvPr id="5" name="Title 1"/>
          <p:cNvSpPr txBox="1">
            <a:spLocks/>
          </p:cNvSpPr>
          <p:nvPr/>
        </p:nvSpPr>
        <p:spPr bwMode="auto">
          <a:xfrm>
            <a:off x="380358" y="4800600"/>
            <a:ext cx="8520953"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effectLst/>
                <a:uLnTx/>
                <a:uFillTx/>
                <a:latin typeface="Papyrus" pitchFamily="66" charset="0"/>
                <a:ea typeface="+mj-ea"/>
                <a:cs typeface="+mj-cs"/>
              </a:rPr>
              <a:t>Medicine Bear,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err="1">
                <a:ln>
                  <a:noFill/>
                </a:ln>
                <a:effectLst/>
                <a:uLnTx/>
                <a:uFillTx/>
                <a:latin typeface="Papyrus" pitchFamily="66" charset="0"/>
                <a:ea typeface="+mj-ea"/>
                <a:cs typeface="+mj-cs"/>
              </a:rPr>
              <a:t>Yanktonai</a:t>
            </a:r>
            <a:r>
              <a:rPr kumimoji="0" lang="en-US" sz="4000" b="1" i="0" u="none" strike="noStrike" kern="1200" cap="none" spc="0" normalizeH="0" baseline="0" noProof="0" dirty="0">
                <a:ln>
                  <a:noFill/>
                </a:ln>
                <a:effectLst/>
                <a:uLnTx/>
                <a:uFillTx/>
                <a:latin typeface="Papyrus" pitchFamily="66" charset="0"/>
                <a:ea typeface="+mj-ea"/>
                <a:cs typeface="+mj-cs"/>
              </a:rPr>
              <a:t>  Dakota (Sioux )</a:t>
            </a:r>
            <a:br>
              <a:rPr kumimoji="0" lang="en-US" sz="4000" b="1" i="0" u="none" strike="noStrike" kern="1200" cap="none" spc="0" normalizeH="0" baseline="0" noProof="0" dirty="0">
                <a:ln>
                  <a:noFill/>
                </a:ln>
                <a:effectLst/>
                <a:uLnTx/>
                <a:uFillTx/>
                <a:latin typeface="Papyrus" pitchFamily="66" charset="0"/>
                <a:ea typeface="+mj-ea"/>
                <a:cs typeface="+mj-cs"/>
              </a:rPr>
            </a:br>
            <a:r>
              <a:rPr kumimoji="0" lang="en-US" sz="4400" b="1" i="0" u="none" strike="noStrike" kern="1200" cap="none" spc="0" normalizeH="0" baseline="0" noProof="0" dirty="0">
                <a:ln>
                  <a:noFill/>
                </a:ln>
                <a:effectLst/>
                <a:uLnTx/>
                <a:uFillTx/>
                <a:latin typeface="Papyrus" pitchFamily="66" charset="0"/>
                <a:ea typeface="+mj-ea"/>
                <a:cs typeface="+mj-cs"/>
              </a:rPr>
              <a:t>Winter Count </a:t>
            </a:r>
          </a:p>
        </p:txBody>
      </p:sp>
    </p:spTree>
  </p:cSld>
  <p:clrMapOvr>
    <a:masterClrMapping/>
  </p:clrMapOvr>
  <mc:AlternateContent xmlns:mc="http://schemas.openxmlformats.org/markup-compatibility/2006" xmlns:p14="http://schemas.microsoft.com/office/powerpoint/2010/main">
    <mc:Choice Requires="p14">
      <p:transition spd="slow" p14:dur="1600" advClick="0">
        <p14:gallery dir="l"/>
      </p:transition>
    </mc:Choice>
    <mc:Fallback xmlns="">
      <p:transition spd="slow" advClick="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descr="winter count copy (Small).tif"/>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0" y="-28575"/>
            <a:ext cx="9144000" cy="6915150"/>
          </a:xfrm>
          <a:prstGeom prst="rect">
            <a:avLst/>
          </a:prstGeom>
          <a:noFill/>
          <a:ln w="9525">
            <a:noFill/>
            <a:miter lim="800000"/>
            <a:headEnd/>
            <a:tailEnd/>
          </a:ln>
        </p:spPr>
      </p:pic>
      <p:pic>
        <p:nvPicPr>
          <p:cNvPr id="3" name="Picture 2" descr="wintercount sitting bulls death copy (Small).tif"/>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rot="2261613">
            <a:off x="6287420" y="2213536"/>
            <a:ext cx="1951038" cy="1566863"/>
          </a:xfrm>
          <a:prstGeom prst="rect">
            <a:avLst/>
          </a:prstGeom>
          <a:noFill/>
          <a:ln w="9525">
            <a:noFill/>
            <a:miter lim="800000"/>
            <a:headEnd/>
            <a:tailEnd/>
          </a:ln>
          <a:effectLst>
            <a:glow rad="101600">
              <a:schemeClr val="accent1">
                <a:satMod val="175000"/>
                <a:alpha val="40000"/>
              </a:schemeClr>
            </a:glow>
          </a:effectLst>
        </p:spPr>
      </p:pic>
      <p:sp>
        <p:nvSpPr>
          <p:cNvPr id="7" name="Curved Down Arrow 6"/>
          <p:cNvSpPr/>
          <p:nvPr/>
        </p:nvSpPr>
        <p:spPr>
          <a:xfrm rot="1712481" flipH="1">
            <a:off x="6325645" y="1558125"/>
            <a:ext cx="1604775" cy="731520"/>
          </a:xfrm>
          <a:prstGeom prst="curvedDown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Click="0">
        <p14:gallery dir="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002763"/>
            </a:gs>
            <a:gs pos="19000">
              <a:srgbClr val="002763"/>
            </a:gs>
            <a:gs pos="61000">
              <a:srgbClr val="FFC000">
                <a:alpha val="84705"/>
              </a:srgbClr>
            </a:gs>
            <a:gs pos="100000">
              <a:srgbClr val="FFC000">
                <a:alpha val="84705"/>
              </a:srgbClr>
            </a:gs>
          </a:gsLst>
          <a:path path="circle">
            <a:fillToRect l="50000" t="50000" r="50000" b="50000"/>
          </a:path>
          <a:tileRect/>
        </a:gradFill>
        <a:effectLst/>
      </p:bgPr>
    </p:bg>
    <p:spTree>
      <p:nvGrpSpPr>
        <p:cNvPr id="1" name="Shape 169"/>
        <p:cNvGrpSpPr/>
        <p:nvPr/>
      </p:nvGrpSpPr>
      <p:grpSpPr>
        <a:xfrm>
          <a:off x="0" y="0"/>
          <a:ext cx="0" cy="0"/>
          <a:chOff x="0" y="0"/>
          <a:chExt cx="0" cy="0"/>
        </a:xfrm>
      </p:grpSpPr>
      <p:sp>
        <p:nvSpPr>
          <p:cNvPr id="170" name="Google Shape;170;p23"/>
          <p:cNvSpPr/>
          <p:nvPr/>
        </p:nvSpPr>
        <p:spPr>
          <a:xfrm>
            <a:off x="762000" y="1143000"/>
            <a:ext cx="7620000" cy="2977738"/>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a:ln>
                  <a:noFill/>
                </a:ln>
                <a:solidFill>
                  <a:srgbClr val="FFFFFF"/>
                </a:solidFill>
                <a:effectLst/>
                <a:uLnTx/>
                <a:uFillTx/>
                <a:latin typeface="Jim Nightshade"/>
                <a:ea typeface="Jim Nightshade"/>
                <a:cs typeface="Jim Nightshade"/>
                <a:sym typeface="Jim Nightshade"/>
              </a:rPr>
              <a:t>This curriculum is provided through</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a:ln>
                  <a:noFill/>
                </a:ln>
                <a:solidFill>
                  <a:srgbClr val="FFFFFF"/>
                </a:solidFill>
                <a:effectLst/>
                <a:uLnTx/>
                <a:uFillTx/>
                <a:latin typeface="Jim Nightshade"/>
                <a:ea typeface="Jim Nightshade"/>
                <a:cs typeface="Jim Nightshade"/>
                <a:sym typeface="Jim Nightshade"/>
              </a:rPr>
              <a:t> a partnership of the </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FFFFFF"/>
              </a:solidFill>
              <a:effectLst/>
              <a:uLnTx/>
              <a:uFillTx/>
              <a:latin typeface="Jim Nightshade"/>
              <a:ea typeface="Jim Nightshade"/>
              <a:cs typeface="Jim Nightshade"/>
              <a:sym typeface="Jim Nightshade"/>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a:ln>
                  <a:noFill/>
                </a:ln>
                <a:solidFill>
                  <a:srgbClr val="FFFFFF"/>
                </a:solidFill>
                <a:effectLst/>
                <a:uLnTx/>
                <a:uFillTx/>
                <a:latin typeface="Jim Nightshade"/>
                <a:ea typeface="Jim Nightshade"/>
                <a:cs typeface="Jim Nightshade"/>
                <a:sym typeface="Jim Nightshade"/>
              </a:rPr>
              <a:t>Montana Historical Society</a:t>
            </a:r>
            <a:r>
              <a:rPr kumimoji="0" lang="en-US" sz="2800" b="0" i="0" u="none" strike="noStrike" kern="0" cap="none" spc="0" normalizeH="0" baseline="0" noProof="0">
                <a:ln>
                  <a:noFill/>
                </a:ln>
                <a:solidFill>
                  <a:srgbClr val="FFFFFF"/>
                </a:solidFill>
                <a:effectLst/>
                <a:uLnTx/>
                <a:uFillTx/>
                <a:latin typeface="Jim Nightshade"/>
                <a:ea typeface="Jim Nightshade"/>
                <a:cs typeface="Jim Nightshade"/>
                <a:sym typeface="Jim Nightshade"/>
              </a:rPr>
              <a:t> </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FFFFFF"/>
              </a:solidFill>
              <a:effectLst/>
              <a:uLnTx/>
              <a:uFillTx/>
              <a:latin typeface="Jim Nightshade"/>
              <a:ea typeface="Jim Nightshade"/>
              <a:cs typeface="Jim Nightshade"/>
              <a:sym typeface="Jim Nightshade"/>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a:ln>
                  <a:noFill/>
                </a:ln>
                <a:solidFill>
                  <a:srgbClr val="FFFFFF"/>
                </a:solidFill>
                <a:effectLst/>
                <a:uLnTx/>
                <a:uFillTx/>
                <a:latin typeface="Jim Nightshade"/>
                <a:ea typeface="Jim Nightshade"/>
                <a:cs typeface="Jim Nightshade"/>
                <a:sym typeface="Jim Nightshade"/>
              </a:rPr>
              <a:t>and the</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100" b="0" i="0" u="none" strike="noStrike" kern="0" cap="none" spc="0" normalizeH="0" baseline="0" noProof="0">
              <a:ln>
                <a:noFill/>
              </a:ln>
              <a:solidFill>
                <a:srgbClr val="FFFFFF"/>
              </a:solidFill>
              <a:effectLst/>
              <a:uLnTx/>
              <a:uFillTx/>
              <a:latin typeface="Jim Nightshade"/>
              <a:ea typeface="Jim Nightshade"/>
              <a:cs typeface="Jim Nightshade"/>
              <a:sym typeface="Jim Nightshade"/>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a:ln>
                  <a:noFill/>
                </a:ln>
                <a:solidFill>
                  <a:srgbClr val="FFFFFF"/>
                </a:solidFill>
                <a:effectLst/>
                <a:uLnTx/>
                <a:uFillTx/>
                <a:latin typeface="Jim Nightshade"/>
                <a:ea typeface="Jim Nightshade"/>
                <a:cs typeface="Jim Nightshade"/>
                <a:sym typeface="Jim Nightshade"/>
              </a:rPr>
              <a:t>Montana Office of Public Instruction </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a:ln>
                  <a:noFill/>
                </a:ln>
                <a:solidFill>
                  <a:srgbClr val="FFFFFF"/>
                </a:solidFill>
                <a:effectLst/>
                <a:uLnTx/>
                <a:uFillTx/>
                <a:latin typeface="Jim Nightshade"/>
                <a:ea typeface="Jim Nightshade"/>
                <a:cs typeface="Jim Nightshade"/>
                <a:sym typeface="Jim Nightshade"/>
              </a:rPr>
              <a:t>Indian Education for All Division</a:t>
            </a:r>
            <a:endParaRPr kumimoji="0" sz="2400" b="0" i="0" u="none" strike="noStrike" kern="0" cap="none" spc="0" normalizeH="0" baseline="0" noProof="0">
              <a:ln>
                <a:noFill/>
              </a:ln>
              <a:solidFill>
                <a:srgbClr val="FFFFFF"/>
              </a:solidFill>
              <a:effectLst/>
              <a:uLnTx/>
              <a:uFillTx/>
              <a:latin typeface="Jim Nightshade"/>
              <a:ea typeface="Jim Nightshade"/>
              <a:cs typeface="Jim Nightshade"/>
              <a:sym typeface="Jim Nightshade"/>
            </a:endParaRPr>
          </a:p>
        </p:txBody>
      </p:sp>
      <p:pic>
        <p:nvPicPr>
          <p:cNvPr id="171" name="Google Shape;171;p23" descr="IE Logo 2009"/>
          <p:cNvPicPr preferRelativeResize="0"/>
          <p:nvPr/>
        </p:nvPicPr>
        <p:blipFill rotWithShape="1">
          <a:blip r:embed="rId3">
            <a:alphaModFix/>
          </a:blip>
          <a:srcRect/>
          <a:stretch/>
        </p:blipFill>
        <p:spPr>
          <a:xfrm>
            <a:off x="5018050" y="4343401"/>
            <a:ext cx="2902500" cy="1167200"/>
          </a:xfrm>
          <a:prstGeom prst="rect">
            <a:avLst/>
          </a:prstGeom>
          <a:solidFill>
            <a:schemeClr val="lt1"/>
          </a:solidFill>
          <a:ln>
            <a:noFill/>
          </a:ln>
        </p:spPr>
      </p:pic>
      <p:pic>
        <p:nvPicPr>
          <p:cNvPr id="172" name="Google Shape;172;p23"/>
          <p:cNvPicPr preferRelativeResize="0"/>
          <p:nvPr/>
        </p:nvPicPr>
        <p:blipFill>
          <a:blip r:embed="rId4">
            <a:alphaModFix/>
          </a:blip>
          <a:stretch>
            <a:fillRect/>
          </a:stretch>
        </p:blipFill>
        <p:spPr>
          <a:xfrm>
            <a:off x="1256761" y="4343400"/>
            <a:ext cx="2799515" cy="126809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winter count copy (Small).tif"/>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52071" y="112594"/>
            <a:ext cx="7177529" cy="5450006"/>
          </a:xfrm>
          <a:prstGeom prst="rect">
            <a:avLst/>
          </a:prstGeom>
          <a:noFill/>
          <a:ln w="9525">
            <a:noFill/>
            <a:miter lim="800000"/>
            <a:headEnd/>
            <a:tailEnd/>
          </a:ln>
        </p:spPr>
      </p:pic>
      <p:sp>
        <p:nvSpPr>
          <p:cNvPr id="5" name="Title 1"/>
          <p:cNvSpPr txBox="1">
            <a:spLocks/>
          </p:cNvSpPr>
          <p:nvPr/>
        </p:nvSpPr>
        <p:spPr bwMode="auto">
          <a:xfrm>
            <a:off x="425824" y="4724400"/>
            <a:ext cx="7772400" cy="13938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effectLst/>
                <a:uLnTx/>
                <a:uFillTx/>
                <a:latin typeface="Papyrus" pitchFamily="66" charset="0"/>
                <a:ea typeface="+mj-ea"/>
                <a:cs typeface="+mj-cs"/>
              </a:rPr>
              <a:t>Medicine </a:t>
            </a:r>
            <a:r>
              <a:rPr kumimoji="0" lang="en-US" sz="4000" b="1" i="0" u="none" strike="noStrike" kern="1200" cap="none" spc="0" normalizeH="0" baseline="0" noProof="0" dirty="0" err="1">
                <a:ln>
                  <a:noFill/>
                </a:ln>
                <a:effectLst/>
                <a:uLnTx/>
                <a:uFillTx/>
                <a:latin typeface="Papyrus" pitchFamily="66" charset="0"/>
                <a:ea typeface="+mj-ea"/>
                <a:cs typeface="+mj-cs"/>
              </a:rPr>
              <a:t>Bear,Yanktonai</a:t>
            </a:r>
            <a:r>
              <a:rPr kumimoji="0" lang="en-US" sz="4000" b="1" i="0" u="none" strike="noStrike" kern="1200" cap="none" spc="0" normalizeH="0" baseline="0" noProof="0" dirty="0">
                <a:ln>
                  <a:noFill/>
                </a:ln>
                <a:effectLst/>
                <a:uLnTx/>
                <a:uFillTx/>
                <a:latin typeface="Papyrus" pitchFamily="66" charset="0"/>
                <a:ea typeface="+mj-ea"/>
                <a:cs typeface="+mj-cs"/>
              </a:rPr>
              <a:t>  Dakota</a:t>
            </a:r>
            <a:r>
              <a:rPr kumimoji="0" lang="en-US" sz="4000" b="1" i="0" u="none" strike="noStrike" kern="1200" cap="none" spc="0" normalizeH="0" noProof="0" dirty="0">
                <a:ln>
                  <a:noFill/>
                </a:ln>
                <a:effectLst/>
                <a:uLnTx/>
                <a:uFillTx/>
                <a:latin typeface="Papyrus" pitchFamily="66" charset="0"/>
                <a:ea typeface="+mj-ea"/>
                <a:cs typeface="+mj-cs"/>
              </a:rPr>
              <a:t> (</a:t>
            </a:r>
            <a:r>
              <a:rPr kumimoji="0" lang="en-US" sz="4000" b="1" i="0" u="none" strike="noStrike" kern="1200" cap="none" spc="0" normalizeH="0" baseline="0" noProof="0">
                <a:ln>
                  <a:noFill/>
                </a:ln>
                <a:effectLst/>
                <a:uLnTx/>
                <a:uFillTx/>
                <a:latin typeface="Papyrus" pitchFamily="66" charset="0"/>
                <a:ea typeface="+mj-ea"/>
                <a:cs typeface="+mj-cs"/>
              </a:rPr>
              <a:t>Sioux ) </a:t>
            </a:r>
            <a:r>
              <a:rPr kumimoji="0" lang="en-US" sz="4400" b="1" i="0" u="none" strike="noStrike" kern="1200" cap="none" spc="0" normalizeH="0" baseline="0" noProof="0">
                <a:ln>
                  <a:noFill/>
                </a:ln>
                <a:effectLst/>
                <a:uLnTx/>
                <a:uFillTx/>
                <a:latin typeface="Papyrus" pitchFamily="66" charset="0"/>
                <a:ea typeface="+mj-ea"/>
                <a:cs typeface="+mj-cs"/>
              </a:rPr>
              <a:t>Winter Count </a:t>
            </a:r>
            <a:endParaRPr kumimoji="0" lang="en-US" sz="4400" b="1" i="0" u="none" strike="noStrike" kern="1200" cap="none" spc="0" normalizeH="0" baseline="0" noProof="0" dirty="0">
              <a:ln>
                <a:noFill/>
              </a:ln>
              <a:effectLst/>
              <a:uLnTx/>
              <a:uFillTx/>
              <a:latin typeface="Papyrus" pitchFamily="66" charset="0"/>
              <a:ea typeface="+mj-ea"/>
              <a:cs typeface="+mj-cs"/>
            </a:endParaRPr>
          </a:p>
        </p:txBody>
      </p:sp>
      <p:sp>
        <p:nvSpPr>
          <p:cNvPr id="6" name="TextBox 3"/>
          <p:cNvSpPr txBox="1">
            <a:spLocks noChangeArrowheads="1"/>
          </p:cNvSpPr>
          <p:nvPr/>
        </p:nvSpPr>
        <p:spPr bwMode="auto">
          <a:xfrm>
            <a:off x="685800" y="2362200"/>
            <a:ext cx="8001000" cy="1015663"/>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square">
            <a:spAutoFit/>
          </a:bodyPr>
          <a:lstStyle/>
          <a:p>
            <a:r>
              <a:rPr lang="en-US" sz="2000" b="1" dirty="0">
                <a:latin typeface="Papyrus" pitchFamily="66" charset="0"/>
              </a:rPr>
              <a:t>This activity is based on a Winter count made by Medicine Bear, </a:t>
            </a:r>
            <a:r>
              <a:rPr lang="en-US" sz="2000" b="1" dirty="0" err="1">
                <a:latin typeface="Papyrus" pitchFamily="66" charset="0"/>
              </a:rPr>
              <a:t>Yantonai</a:t>
            </a:r>
            <a:r>
              <a:rPr lang="en-US" sz="2000" b="1" dirty="0">
                <a:latin typeface="Papyrus" pitchFamily="66" charset="0"/>
              </a:rPr>
              <a:t>  Dakota (Sioux) in the collections of the Montana Historical Society.  It represents the approximate years 1823—1911.  </a:t>
            </a:r>
          </a:p>
        </p:txBody>
      </p:sp>
    </p:spTree>
  </p:cSld>
  <p:clrMapOvr>
    <a:masterClrMapping/>
  </p:clrMapOvr>
  <mc:AlternateContent xmlns:mc="http://schemas.openxmlformats.org/markup-compatibility/2006" xmlns:p14="http://schemas.microsoft.com/office/powerpoint/2010/main">
    <mc:Choice Requires="p14">
      <p:transition spd="slow" p14:dur="1600" advClick="0">
        <p14:gallery dir="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0" nodeType="withEffect">
                                  <p:stCondLst>
                                    <p:cond delay="0"/>
                                  </p:stCondLst>
                                  <p:childTnLst>
                                    <p:animEffect transition="out" filter="dissolve">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0"/>
                                        <p:tgtEl>
                                          <p:spTgt spid="6"/>
                                        </p:tgtEl>
                                      </p:cBhvr>
                                    </p:animEffect>
                                  </p:childTnLst>
                                </p:cTn>
                              </p:par>
                            </p:childTnLst>
                          </p:cTn>
                        </p:par>
                        <p:par>
                          <p:cTn id="11" fill="hold">
                            <p:stCondLst>
                              <p:cond delay="5000"/>
                            </p:stCondLst>
                            <p:childTnLst>
                              <p:par>
                                <p:cTn id="12" presetID="53" presetClass="exit" presetSubtype="32" fill="hold" grpId="1" nodeType="afterEffect">
                                  <p:stCondLst>
                                    <p:cond delay="1000"/>
                                  </p:stCondLst>
                                  <p:childTnLst>
                                    <p:anim calcmode="lin" valueType="num">
                                      <p:cBhvr>
                                        <p:cTn id="13" dur="3000"/>
                                        <p:tgtEl>
                                          <p:spTgt spid="6"/>
                                        </p:tgtEl>
                                        <p:attrNameLst>
                                          <p:attrName>ppt_w</p:attrName>
                                        </p:attrNameLst>
                                      </p:cBhvr>
                                      <p:tavLst>
                                        <p:tav tm="0">
                                          <p:val>
                                            <p:strVal val="ppt_w"/>
                                          </p:val>
                                        </p:tav>
                                        <p:tav tm="100000">
                                          <p:val>
                                            <p:fltVal val="0"/>
                                          </p:val>
                                        </p:tav>
                                      </p:tavLst>
                                    </p:anim>
                                    <p:anim calcmode="lin" valueType="num">
                                      <p:cBhvr>
                                        <p:cTn id="14" dur="3000"/>
                                        <p:tgtEl>
                                          <p:spTgt spid="6"/>
                                        </p:tgtEl>
                                        <p:attrNameLst>
                                          <p:attrName>ppt_h</p:attrName>
                                        </p:attrNameLst>
                                      </p:cBhvr>
                                      <p:tavLst>
                                        <p:tav tm="0">
                                          <p:val>
                                            <p:strVal val="ppt_h"/>
                                          </p:val>
                                        </p:tav>
                                        <p:tav tm="100000">
                                          <p:val>
                                            <p:fltVal val="0"/>
                                          </p:val>
                                        </p:tav>
                                      </p:tavLst>
                                    </p:anim>
                                    <p:animEffect transition="out" filter="fade">
                                      <p:cBhvr>
                                        <p:cTn id="15" dur="3000"/>
                                        <p:tgtEl>
                                          <p:spTgt spid="6"/>
                                        </p:tgtEl>
                                      </p:cBhvr>
                                    </p:animEffect>
                                    <p:set>
                                      <p:cBhvr>
                                        <p:cTn id="16" dur="1" fill="hold">
                                          <p:stCondLst>
                                            <p:cond delay="2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6"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winter count copy (Small).tif"/>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0" y="0"/>
            <a:ext cx="9144000" cy="6858000"/>
          </a:xfrm>
          <a:prstGeom prst="rect">
            <a:avLst/>
          </a:prstGeom>
          <a:noFill/>
          <a:ln w="9525">
            <a:noFill/>
            <a:miter lim="800000"/>
            <a:headEnd/>
            <a:tailEnd/>
          </a:ln>
        </p:spPr>
      </p:pic>
      <p:sp>
        <p:nvSpPr>
          <p:cNvPr id="4100" name="TextBox 4"/>
          <p:cNvSpPr txBox="1">
            <a:spLocks noChangeArrowheads="1"/>
          </p:cNvSpPr>
          <p:nvPr/>
        </p:nvSpPr>
        <p:spPr bwMode="auto">
          <a:xfrm>
            <a:off x="381000" y="1981200"/>
            <a:ext cx="990600" cy="677108"/>
          </a:xfrm>
          <a:prstGeom prst="rect">
            <a:avLst/>
          </a:prstGeom>
          <a:ln>
            <a:solidFill>
              <a:schemeClr val="tx1"/>
            </a:solidFill>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2000" b="1" dirty="0">
                <a:latin typeface="Papyrus" pitchFamily="66" charset="0"/>
              </a:rPr>
              <a:t>Start</a:t>
            </a:r>
          </a:p>
          <a:p>
            <a:pPr algn="ctr"/>
            <a:r>
              <a:rPr lang="en-US" b="1" dirty="0">
                <a:latin typeface="Papyrus" pitchFamily="66" charset="0"/>
              </a:rPr>
              <a:t>1823</a:t>
            </a:r>
          </a:p>
        </p:txBody>
      </p:sp>
      <p:sp>
        <p:nvSpPr>
          <p:cNvPr id="6" name="Up Arrow 5"/>
          <p:cNvSpPr/>
          <p:nvPr/>
        </p:nvSpPr>
        <p:spPr>
          <a:xfrm rot="313313">
            <a:off x="652014" y="1085227"/>
            <a:ext cx="448368" cy="952500"/>
          </a:xfrm>
          <a:prstGeom prst="upArrow">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tx1"/>
              </a:solidFill>
            </a:endParaRPr>
          </a:p>
        </p:txBody>
      </p:sp>
      <p:sp>
        <p:nvSpPr>
          <p:cNvPr id="4102" name="TextBox 6"/>
          <p:cNvSpPr txBox="1">
            <a:spLocks noChangeArrowheads="1"/>
          </p:cNvSpPr>
          <p:nvPr/>
        </p:nvSpPr>
        <p:spPr bwMode="auto">
          <a:xfrm>
            <a:off x="1752600" y="2438400"/>
            <a:ext cx="1219200" cy="707886"/>
          </a:xfrm>
          <a:prstGeom prst="rect">
            <a:avLst/>
          </a:prstGeom>
          <a:ln>
            <a:solidFill>
              <a:schemeClr val="tx1"/>
            </a:solidFill>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2000" b="1" dirty="0">
                <a:solidFill>
                  <a:schemeClr val="tx1"/>
                </a:solidFill>
                <a:latin typeface="Papyrus" pitchFamily="66" charset="0"/>
              </a:rPr>
              <a:t>Finish</a:t>
            </a:r>
          </a:p>
          <a:p>
            <a:pPr algn="ctr"/>
            <a:r>
              <a:rPr lang="en-US" sz="2000" b="1" dirty="0">
                <a:solidFill>
                  <a:schemeClr val="tx1"/>
                </a:solidFill>
                <a:latin typeface="Papyrus" pitchFamily="66" charset="0"/>
              </a:rPr>
              <a:t>1911</a:t>
            </a:r>
          </a:p>
        </p:txBody>
      </p:sp>
    </p:spTree>
  </p:cSld>
  <p:clrMapOvr>
    <a:masterClrMapping/>
  </p:clrMapOvr>
  <mc:AlternateContent xmlns:mc="http://schemas.openxmlformats.org/markup-compatibility/2006" xmlns:p14="http://schemas.microsoft.com/office/powerpoint/2010/main">
    <mc:Choice Requires="p14">
      <p:transition spd="slow" p14:dur="1600" advClick="0">
        <p14:gallery dir="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1000"/>
                                  </p:stCondLst>
                                  <p:iterate type="lt">
                                    <p:tmPct val="10000"/>
                                  </p:iterate>
                                  <p:childTnLst>
                                    <p:set>
                                      <p:cBhvr>
                                        <p:cTn id="6" dur="1" fill="hold">
                                          <p:stCondLst>
                                            <p:cond delay="0"/>
                                          </p:stCondLst>
                                        </p:cTn>
                                        <p:tgtEl>
                                          <p:spTgt spid="4100"/>
                                        </p:tgtEl>
                                        <p:attrNameLst>
                                          <p:attrName>style.visibility</p:attrName>
                                        </p:attrNameLst>
                                      </p:cBhvr>
                                      <p:to>
                                        <p:strVal val="visible"/>
                                      </p:to>
                                    </p:set>
                                    <p:anim by="(-#ppt_w*2)" calcmode="lin" valueType="num">
                                      <p:cBhvr rctx="PPT">
                                        <p:cTn id="7" dur="500" autoRev="1" fill="hold">
                                          <p:stCondLst>
                                            <p:cond delay="0"/>
                                          </p:stCondLst>
                                        </p:cTn>
                                        <p:tgtEl>
                                          <p:spTgt spid="4100"/>
                                        </p:tgtEl>
                                        <p:attrNameLst>
                                          <p:attrName>ppt_w</p:attrName>
                                        </p:attrNameLst>
                                      </p:cBhvr>
                                    </p:anim>
                                    <p:anim by="(#ppt_w*0.50)" calcmode="lin" valueType="num">
                                      <p:cBhvr>
                                        <p:cTn id="8" dur="500" decel="50000" autoRev="1" fill="hold">
                                          <p:stCondLst>
                                            <p:cond delay="0"/>
                                          </p:stCondLst>
                                        </p:cTn>
                                        <p:tgtEl>
                                          <p:spTgt spid="4100"/>
                                        </p:tgtEl>
                                        <p:attrNameLst>
                                          <p:attrName>ppt_x</p:attrName>
                                        </p:attrNameLst>
                                      </p:cBhvr>
                                    </p:anim>
                                    <p:anim from="(-#ppt_h/2)" to="(#ppt_y)" calcmode="lin" valueType="num">
                                      <p:cBhvr>
                                        <p:cTn id="9" dur="1000" fill="hold">
                                          <p:stCondLst>
                                            <p:cond delay="0"/>
                                          </p:stCondLst>
                                        </p:cTn>
                                        <p:tgtEl>
                                          <p:spTgt spid="4100"/>
                                        </p:tgtEl>
                                        <p:attrNameLst>
                                          <p:attrName>ppt_y</p:attrName>
                                        </p:attrNameLst>
                                      </p:cBhvr>
                                    </p:anim>
                                    <p:animRot by="21600000">
                                      <p:cBhvr>
                                        <p:cTn id="10" dur="1000" fill="hold">
                                          <p:stCondLst>
                                            <p:cond delay="0"/>
                                          </p:stCondLst>
                                        </p:cTn>
                                        <p:tgtEl>
                                          <p:spTgt spid="4100"/>
                                        </p:tgtEl>
                                        <p:attrNameLst>
                                          <p:attrName>r</p:attrName>
                                        </p:attrNameLst>
                                      </p:cBhvr>
                                    </p:animRot>
                                  </p:childTnLst>
                                </p:cTn>
                              </p:par>
                            </p:childTnLst>
                          </p:cTn>
                        </p:par>
                        <p:par>
                          <p:cTn id="11" fill="hold">
                            <p:stCondLst>
                              <p:cond delay="2800"/>
                            </p:stCondLst>
                            <p:childTnLst>
                              <p:par>
                                <p:cTn id="12" presetID="0" presetClass="path" presetSubtype="0" accel="50000" decel="50000" fill="hold" grpId="0" nodeType="afterEffect">
                                  <p:stCondLst>
                                    <p:cond delay="0"/>
                                  </p:stCondLst>
                                  <p:childTnLst>
                                    <p:animMotion origin="layout" path="M 1.38778E-17 4.81481E-6 C 0.00226 -0.00186 0.00434 -0.00394 0.0066 -0.00579 C 0.00955 -0.00788 0.01267 -0.0095 0.01545 -0.01181 C 0.01858 -0.01436 0.02101 -0.01852 0.02448 -0.02061 C 0.03073 -0.02431 0.03785 -0.02431 0.04444 -0.02663 C 0.09392 -0.06991 0.20764 -0.03264 0.22656 -0.03241 C 0.29861 -0.02593 0.37049 -0.02848 0.44219 -0.0176 C 0.44965 -0.01459 0.4566 -0.01204 0.46441 -0.0088 C 0.4724 0.00185 0.47847 0.01689 0.48889 0.02384 C 0.49583 0.02847 0.50816 0.03055 0.51545 0.03263 C 0.51771 0.03564 0.51944 0.03981 0.52222 0.04166 C 0.52847 0.04583 0.54201 0.05046 0.54201 0.05069 C 0.55104 0.05925 0.54844 0.05902 0.55781 0.06226 C 0.56372 0.06435 0.575 0.06828 0.575 0.06851 C 0.58646 0.07916 0.59635 0.08796 0.60833 0.09467 C 0.61875 0.10787 0.6125 0.10208 0.62882 0.10949 C 0.63142 0.11064 0.63333 0.11342 0.63559 0.1155 C 0.6408 0.12037 0.64497 0.12777 0.65104 0.13032 C 0.65694 0.13287 0.66128 0.13402 0.66667 0.13912 C 0.67552 0.14768 0.68038 0.16319 0.68663 0.17476 C 0.69063 0.19027 0.69149 0.20648 0.69549 0.22199 C 0.69392 0.2574 0.70295 0.31574 0.68003 0.34629 C 0.67969 0.34907 0.6776 0.37314 0.67552 0.37893 C 0.67396 0.38333 0.67066 0.38634 0.66892 0.39074 C 0.66701 0.39537 0.66701 0.40162 0.66441 0.40555 C 0.6559 0.41805 0.65156 0.41898 0.64219 0.42314 C 0.6349 0.43703 0.62726 0.44421 0.61771 0.45578 C 0.60087 0.47615 0.60799 0.47268 0.58837 0.47939 C 0.57882 0.48726 0.56823 0.49745 0.55781 0.503 C 0.55278 0.50555 0.54722 0.50648 0.54201 0.50902 C 0.53906 0.51064 0.53663 0.51412 0.53333 0.51504 C 0.52014 0.51851 0.5066 0.51805 0.49323 0.52083 C 0.42708 0.51921 0.39514 0.51805 0.33993 0.51203 C 0.32413 0.50486 0.34271 0.5125 0.31111 0.50601 C 0.30851 0.50555 0.29323 0.49722 0.29323 0.49745 C 0.28889 0.4956 0.28438 0.4956 0.28003 0.49421 C 0.2776 0.49351 0.27552 0.49212 0.27326 0.4912 C 0.27031 0.48819 0.26771 0.48425 0.26441 0.4824 C 0.26024 0.48009 0.25538 0.48078 0.25104 0.47939 C 0.24566 0.47777 0.24045 0.47384 0.23559 0.4706 C 0.22448 0.45578 0.21753 0.4331 0.21111 0.41435 C 0.20833 0.40625 0.20521 0.39861 0.20191 0.39074 C 0.20069 0.3868 0.19774 0.37893 0.19774 0.37916 C 0.19861 0.32569 0.18976 0.26967 0.20191 0.21921 C 0.2092 0.1912 0.21042 0.19629 0.22882 0.17175 C 0.23472 0.16388 0.23872 0.15138 0.2467 0.14791 C 0.26771 0.13865 0.28646 0.128 0.30885 0.1243 C 0.34549 0.10763 0.4092 0.12662 0.45104 0.13032 C 0.47153 0.13796 0.49236 0.14351 0.51337 0.14791 C 0.5224 0.15439 0.53299 0.1537 0.54201 0.15995 C 0.55226 0.16666 0.55885 0.18194 0.56667 0.19236 C 0.56806 0.19722 0.56823 0.20324 0.57101 0.20717 C 0.57448 0.2125 0.58438 0.21921 0.58438 0.21944 C 0.59219 0.2493 0.58524 0.275 0.57778 0.30185 C 0.57674 0.30555 0.57708 0.31018 0.575 0.31365 C 0.57396 0.31736 0.57083 0.31921 0.5684 0.32268 C 0.56701 0.32638 0.56667 0.33148 0.56441 0.33449 C 0.56233 0.33657 0.5599 0.33611 0.55781 0.3375 C 0.54844 0.34351 0.54375 0.35185 0.53333 0.35509 C 0.5026 0.37546 0.49826 0.3787 0.46441 0.38472 C 0.42135 0.40439 0.37413 0.39351 0.33108 0.37893 C 0.32448 0.36574 0.31406 0.36134 0.3066 0.3493 C 0.29896 0.33703 0.30486 0.34421 0.3 0.33148 C 0.29705 0.32384 0.2934 0.3199 0.28889 0.31365 C 0.28177 0.28587 0.29358 0.32754 0.28003 0.29583 C 0.27743 0.28958 0.27726 0.28194 0.27552 0.27523 C 0.27378 0.25879 0.27101 0.24444 0.27101 0.228 " pathEditMode="relative" rAng="0" ptsTypes="ffffffffffffffffffffffffffffffffffffffffffffffffffffffffffffffffffA">
                                      <p:cBhvr>
                                        <p:cTn id="13" dur="5000" fill="hold"/>
                                        <p:tgtEl>
                                          <p:spTgt spid="6"/>
                                        </p:tgtEl>
                                        <p:attrNameLst>
                                          <p:attrName>ppt_x</p:attrName>
                                          <p:attrName>ppt_y</p:attrName>
                                        </p:attrNameLst>
                                      </p:cBhvr>
                                      <p:rCtr x="35139" y="22546"/>
                                    </p:animMotion>
                                  </p:childTnLst>
                                </p:cTn>
                              </p:par>
                            </p:childTnLst>
                          </p:cTn>
                        </p:par>
                        <p:par>
                          <p:cTn id="14" fill="hold">
                            <p:stCondLst>
                              <p:cond delay="7800"/>
                            </p:stCondLst>
                            <p:childTnLst>
                              <p:par>
                                <p:cTn id="15" presetID="56" presetClass="entr" presetSubtype="0" fill="hold" grpId="0" nodeType="afterEffect">
                                  <p:stCondLst>
                                    <p:cond delay="0"/>
                                  </p:stCondLst>
                                  <p:iterate type="lt">
                                    <p:tmPct val="10000"/>
                                  </p:iterate>
                                  <p:childTnLst>
                                    <p:set>
                                      <p:cBhvr>
                                        <p:cTn id="16" dur="1" fill="hold">
                                          <p:stCondLst>
                                            <p:cond delay="0"/>
                                          </p:stCondLst>
                                        </p:cTn>
                                        <p:tgtEl>
                                          <p:spTgt spid="4102"/>
                                        </p:tgtEl>
                                        <p:attrNameLst>
                                          <p:attrName>style.visibility</p:attrName>
                                        </p:attrNameLst>
                                      </p:cBhvr>
                                      <p:to>
                                        <p:strVal val="visible"/>
                                      </p:to>
                                    </p:set>
                                    <p:anim by="(-#ppt_w*2)" calcmode="lin" valueType="num">
                                      <p:cBhvr rctx="PPT">
                                        <p:cTn id="17" dur="500" autoRev="1" fill="hold">
                                          <p:stCondLst>
                                            <p:cond delay="0"/>
                                          </p:stCondLst>
                                        </p:cTn>
                                        <p:tgtEl>
                                          <p:spTgt spid="4102"/>
                                        </p:tgtEl>
                                        <p:attrNameLst>
                                          <p:attrName>ppt_w</p:attrName>
                                        </p:attrNameLst>
                                      </p:cBhvr>
                                    </p:anim>
                                    <p:anim by="(#ppt_w*0.50)" calcmode="lin" valueType="num">
                                      <p:cBhvr>
                                        <p:cTn id="18" dur="500" decel="50000" autoRev="1" fill="hold">
                                          <p:stCondLst>
                                            <p:cond delay="0"/>
                                          </p:stCondLst>
                                        </p:cTn>
                                        <p:tgtEl>
                                          <p:spTgt spid="4102"/>
                                        </p:tgtEl>
                                        <p:attrNameLst>
                                          <p:attrName>ppt_x</p:attrName>
                                        </p:attrNameLst>
                                      </p:cBhvr>
                                    </p:anim>
                                    <p:anim from="(-#ppt_h/2)" to="(#ppt_y)" calcmode="lin" valueType="num">
                                      <p:cBhvr>
                                        <p:cTn id="19" dur="1000" fill="hold">
                                          <p:stCondLst>
                                            <p:cond delay="0"/>
                                          </p:stCondLst>
                                        </p:cTn>
                                        <p:tgtEl>
                                          <p:spTgt spid="4102"/>
                                        </p:tgtEl>
                                        <p:attrNameLst>
                                          <p:attrName>ppt_y</p:attrName>
                                        </p:attrNameLst>
                                      </p:cBhvr>
                                    </p:anim>
                                    <p:animRot by="21600000">
                                      <p:cBhvr>
                                        <p:cTn id="20" dur="1000" fill="hold">
                                          <p:stCondLst>
                                            <p:cond delay="0"/>
                                          </p:stCondLst>
                                        </p:cTn>
                                        <p:tgtEl>
                                          <p:spTgt spid="410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animBg="1"/>
      <p:bldP spid="6" grpId="0" animBg="1"/>
      <p:bldP spid="410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descr="winter count copy (Small).tif"/>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38100" y="-28575"/>
            <a:ext cx="9105900" cy="6886575"/>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3" name="Picture 2" descr="wintercount shooting stars copy (Small).tif"/>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auto">
          <a:xfrm>
            <a:off x="2133600" y="685800"/>
            <a:ext cx="2844924" cy="2362200"/>
          </a:xfrm>
          <a:prstGeom prst="rect">
            <a:avLst/>
          </a:prstGeom>
          <a:ln>
            <a:noFill/>
          </a:ln>
          <a:effectLst>
            <a:glow rad="63500">
              <a:schemeClr val="accent1">
                <a:satMod val="175000"/>
                <a:alpha val="40000"/>
              </a:schemeClr>
            </a:glow>
            <a:softEdge rad="63500"/>
          </a:effectLst>
        </p:spPr>
      </p:pic>
      <p:sp>
        <p:nvSpPr>
          <p:cNvPr id="6" name="Bent-Up Arrow 5"/>
          <p:cNvSpPr/>
          <p:nvPr/>
        </p:nvSpPr>
        <p:spPr>
          <a:xfrm>
            <a:off x="4953000" y="1402080"/>
            <a:ext cx="850392" cy="731520"/>
          </a:xfrm>
          <a:prstGeom prst="bentUp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ln w="18415" cmpd="sng">
                <a:solidFill>
                  <a:srgbClr val="FFFFFF"/>
                </a:solidFill>
                <a:prstDash val="solid"/>
              </a:ln>
              <a:solidFill>
                <a:schemeClr val="tx1"/>
              </a:solidFill>
              <a:effectLst>
                <a:outerShdw blurRad="63500" dir="3600000" algn="tl" rotWithShape="0">
                  <a:srgbClr val="000000">
                    <a:alpha val="70000"/>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1600" advClick="0">
        <p14:gallery dir="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descr="winter count copy (Small).tif"/>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0" y="-28575"/>
            <a:ext cx="9144000" cy="6915150"/>
          </a:xfrm>
          <a:prstGeom prst="rect">
            <a:avLst/>
          </a:prstGeom>
          <a:ln>
            <a:noFill/>
          </a:ln>
          <a:effectLst>
            <a:outerShdw blurRad="292100" dist="139700" dir="2700000" algn="tl" rotWithShape="0">
              <a:srgbClr val="333333">
                <a:alpha val="65000"/>
              </a:srgbClr>
            </a:outerShdw>
          </a:effectLst>
        </p:spPr>
      </p:pic>
      <p:pic>
        <p:nvPicPr>
          <p:cNvPr id="3" name="Picture 2" descr="wintercount tipi bear copy (Small) (2).tif"/>
          <p:cNvPicPr>
            <a:picLocks noChangeAspect="1"/>
          </p:cNvPicPr>
          <p:nvPr/>
        </p:nvPicPr>
        <p:blipFill>
          <a:blip r:embed="rId4" cstate="print"/>
          <a:srcRect/>
          <a:stretch>
            <a:fillRect/>
          </a:stretch>
        </p:blipFill>
        <p:spPr bwMode="auto">
          <a:xfrm rot="804607">
            <a:off x="3878677" y="1462822"/>
            <a:ext cx="1691306" cy="2105330"/>
          </a:xfrm>
          <a:prstGeom prst="rect">
            <a:avLst/>
          </a:prstGeom>
          <a:noFill/>
          <a:ln w="9525">
            <a:solidFill>
              <a:srgbClr val="6E3D89"/>
            </a:solidFill>
            <a:miter lim="800000"/>
            <a:headEnd/>
            <a:tailEnd/>
          </a:ln>
          <a:effectLst>
            <a:glow rad="63500">
              <a:schemeClr val="accent1">
                <a:satMod val="175000"/>
                <a:alpha val="40000"/>
              </a:schemeClr>
            </a:glow>
          </a:effectLst>
        </p:spPr>
      </p:pic>
      <p:sp>
        <p:nvSpPr>
          <p:cNvPr id="6" name="Bent-Up Arrow 5"/>
          <p:cNvSpPr/>
          <p:nvPr/>
        </p:nvSpPr>
        <p:spPr>
          <a:xfrm>
            <a:off x="5562600" y="1295400"/>
            <a:ext cx="850392" cy="731520"/>
          </a:xfrm>
          <a:prstGeom prst="bentUp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600" advClick="0">
        <p14:gallery dir="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mph" presetSubtype="0" fill="hold" nodeType="afterEffect">
                                  <p:stCondLst>
                                    <p:cond delay="0"/>
                                  </p:stCondLst>
                                  <p:childTnLst>
                                    <p:animClr clrSpc="rgb" dir="cw">
                                      <p:cBhvr override="childStyle">
                                        <p:cTn id="6" dur="1900" fill="hold">
                                          <p:stCondLst>
                                            <p:cond delay="100"/>
                                          </p:stCondLst>
                                        </p:cTn>
                                        <p:tgtEl>
                                          <p:spTgt spid="3"/>
                                        </p:tgtEl>
                                        <p:attrNameLst>
                                          <p:attrName>style.color</p:attrName>
                                        </p:attrNameLst>
                                      </p:cBhvr>
                                      <p:to>
                                        <a:schemeClr val="accent2"/>
                                      </p:to>
                                    </p:animClr>
                                    <p:animClr clrSpc="rgb" dir="cw">
                                      <p:cBhvr>
                                        <p:cTn id="7" dur="1900" fill="hold">
                                          <p:stCondLst>
                                            <p:cond delay="100"/>
                                          </p:stCondLst>
                                        </p:cTn>
                                        <p:tgtEl>
                                          <p:spTgt spid="3"/>
                                        </p:tgtEl>
                                        <p:attrNameLst>
                                          <p:attrName>fillColor</p:attrName>
                                        </p:attrNameLst>
                                      </p:cBhvr>
                                      <p:to>
                                        <a:schemeClr val="accent2"/>
                                      </p:to>
                                    </p:animClr>
                                    <p:set>
                                      <p:cBhvr>
                                        <p:cTn id="8" dur="1900" fill="hold">
                                          <p:stCondLst>
                                            <p:cond delay="100"/>
                                          </p:stCondLst>
                                        </p:cTn>
                                        <p:tgtEl>
                                          <p:spTgt spid="3"/>
                                        </p:tgtEl>
                                        <p:attrNameLst>
                                          <p:attrName>fill.type</p:attrName>
                                        </p:attrNameLst>
                                      </p:cBhvr>
                                      <p:to>
                                        <p:strVal val="solid"/>
                                      </p:to>
                                    </p:set>
                                    <p:set>
                                      <p:cBhvr>
                                        <p:cTn id="9" dur="1900" fill="hold">
                                          <p:stCondLst>
                                            <p:cond delay="100"/>
                                          </p:stCondLst>
                                        </p:cTn>
                                        <p:tgtEl>
                                          <p:spTgt spid="3"/>
                                        </p:tgtEl>
                                        <p:attrNameLst>
                                          <p:attrName>fill.on</p:attrName>
                                        </p:attrNameLst>
                                      </p:cBhvr>
                                      <p:to>
                                        <p:strVal val="true"/>
                                      </p:to>
                                    </p:set>
                                    <p:animScale>
                                      <p:cBhvr>
                                        <p:cTn id="10" dur="200" fill="hold">
                                          <p:stCondLst>
                                            <p:cond delay="0"/>
                                          </p:stCondLst>
                                        </p:cTn>
                                        <p:tgtEl>
                                          <p:spTgt spid="3"/>
                                        </p:tgtEl>
                                      </p:cBhvr>
                                      <p:from x="100000" y="100000"/>
                                      <p:to x="100000" y="5000"/>
                                    </p:animScale>
                                    <p:animScale>
                                      <p:cBhvr>
                                        <p:cTn id="11" dur="200" fill="hold">
                                          <p:stCondLst>
                                            <p:cond delay="200"/>
                                          </p:stCondLst>
                                        </p:cTn>
                                        <p:tgtEl>
                                          <p:spTgt spid="3"/>
                                        </p:tgtEl>
                                      </p:cBhvr>
                                      <p:from x="100000" y="5000"/>
                                      <p:to x="120000" y="150000"/>
                                    </p:animScale>
                                    <p:animScale>
                                      <p:cBhvr>
                                        <p:cTn id="12" dur="600" fill="hold">
                                          <p:stCondLst>
                                            <p:cond delay="1400"/>
                                          </p:stCondLst>
                                        </p:cTn>
                                        <p:tgtEl>
                                          <p:spTgt spid="3"/>
                                        </p:tgtEl>
                                      </p:cBhvr>
                                      <p:to x="12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descr="winter count copy (Small).tif"/>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0" y="-28575"/>
            <a:ext cx="9144000" cy="6915150"/>
          </a:xfrm>
          <a:prstGeom prst="rect">
            <a:avLst/>
          </a:prstGeom>
          <a:noFill/>
          <a:ln w="9525">
            <a:noFill/>
            <a:miter lim="800000"/>
            <a:headEnd/>
            <a:tailEnd/>
          </a:ln>
        </p:spPr>
      </p:pic>
      <p:pic>
        <p:nvPicPr>
          <p:cNvPr id="3" name="Picture 2" descr="wintercount small pox copy (Small).tif"/>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rot="3045343">
            <a:off x="7114580" y="1478533"/>
            <a:ext cx="1295400" cy="1945210"/>
          </a:xfrm>
          <a:prstGeom prst="rect">
            <a:avLst/>
          </a:prstGeom>
          <a:noFill/>
          <a:ln w="9525">
            <a:noFill/>
            <a:miter lim="800000"/>
            <a:headEnd/>
            <a:tailEnd/>
          </a:ln>
          <a:effectLst>
            <a:glow rad="101600">
              <a:schemeClr val="accent1">
                <a:satMod val="175000"/>
                <a:alpha val="40000"/>
              </a:schemeClr>
            </a:glow>
          </a:effectLst>
        </p:spPr>
      </p:pic>
      <p:sp>
        <p:nvSpPr>
          <p:cNvPr id="4" name="Down Arrow 3"/>
          <p:cNvSpPr/>
          <p:nvPr/>
        </p:nvSpPr>
        <p:spPr>
          <a:xfrm>
            <a:off x="6858000" y="838200"/>
            <a:ext cx="381000" cy="762000"/>
          </a:xfrm>
          <a:prstGeom prst="downArrow">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a:p>
        </p:txBody>
      </p:sp>
    </p:spTree>
  </p:cSld>
  <p:clrMapOvr>
    <a:masterClrMapping/>
  </p:clrMapOvr>
  <mc:AlternateContent xmlns:mc="http://schemas.openxmlformats.org/markup-compatibility/2006" xmlns:p14="http://schemas.microsoft.com/office/powerpoint/2010/main">
    <mc:Choice Requires="p14">
      <p:transition spd="slow" p14:dur="1600" advClick="0">
        <p14:gallery dir="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1000"/>
                                        <p:tgtEl>
                                          <p:spTgt spid="3"/>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edg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descr="winter count copy (Small).tif"/>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0" y="-57150"/>
            <a:ext cx="9144000" cy="6915150"/>
          </a:xfrm>
          <a:prstGeom prst="rect">
            <a:avLst/>
          </a:prstGeom>
          <a:noFill/>
          <a:ln w="9525">
            <a:noFill/>
            <a:miter lim="800000"/>
            <a:headEnd/>
            <a:tailEnd/>
          </a:ln>
        </p:spPr>
      </p:pic>
      <p:pic>
        <p:nvPicPr>
          <p:cNvPr id="3" name="Picture 2" descr="wintercount horse tracks copy (Small).tif"/>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rot="569109">
            <a:off x="2917840" y="838200"/>
            <a:ext cx="1951038" cy="1511300"/>
          </a:xfrm>
          <a:prstGeom prst="rect">
            <a:avLst/>
          </a:prstGeom>
          <a:noFill/>
          <a:ln w="9525">
            <a:noFill/>
            <a:miter lim="800000"/>
            <a:headEnd/>
            <a:tailEnd/>
          </a:ln>
          <a:effectLst>
            <a:glow rad="101600">
              <a:schemeClr val="accent1">
                <a:satMod val="175000"/>
                <a:alpha val="40000"/>
              </a:schemeClr>
            </a:glow>
          </a:effectLst>
        </p:spPr>
      </p:pic>
      <p:sp>
        <p:nvSpPr>
          <p:cNvPr id="5" name="Down Arrow 4"/>
          <p:cNvSpPr/>
          <p:nvPr/>
        </p:nvSpPr>
        <p:spPr>
          <a:xfrm>
            <a:off x="2286000" y="228600"/>
            <a:ext cx="304800" cy="838200"/>
          </a:xfrm>
          <a:prstGeom prst="downArrow">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a:p>
        </p:txBody>
      </p:sp>
    </p:spTree>
  </p:cSld>
  <p:clrMapOvr>
    <a:masterClrMapping/>
  </p:clrMapOvr>
  <mc:AlternateContent xmlns:mc="http://schemas.openxmlformats.org/markup-compatibility/2006" xmlns:p14="http://schemas.microsoft.com/office/powerpoint/2010/main">
    <mc:Choice Requires="p14">
      <p:transition spd="slow" p14:dur="1600" advClick="0">
        <p14:gallery dir="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1000"/>
                                        <p:tgtEl>
                                          <p:spTgt spid="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in)">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descr="winter count copy (Small).tif"/>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0" y="38100"/>
            <a:ext cx="9144000" cy="6915150"/>
          </a:xfrm>
          <a:prstGeom prst="rect">
            <a:avLst/>
          </a:prstGeom>
          <a:noFill/>
          <a:ln w="9525">
            <a:noFill/>
            <a:miter lim="800000"/>
            <a:headEnd/>
            <a:tailEnd/>
          </a:ln>
        </p:spPr>
      </p:pic>
      <p:sp>
        <p:nvSpPr>
          <p:cNvPr id="5" name="Down Arrow 4"/>
          <p:cNvSpPr/>
          <p:nvPr/>
        </p:nvSpPr>
        <p:spPr>
          <a:xfrm rot="17265393" flipV="1">
            <a:off x="3579262" y="4108543"/>
            <a:ext cx="533400" cy="1664970"/>
          </a:xfrm>
          <a:prstGeom prst="downArrow">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a:p>
        </p:txBody>
      </p:sp>
      <p:pic>
        <p:nvPicPr>
          <p:cNvPr id="4" name="Picture 3">
            <a:extLst>
              <a:ext uri="{FF2B5EF4-FFF2-40B4-BE49-F238E27FC236}">
                <a16:creationId xmlns:a16="http://schemas.microsoft.com/office/drawing/2014/main" id="{80AA247E-651D-42E9-8C89-B1C57FCE0B5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4558554" y="3468781"/>
            <a:ext cx="1685638" cy="210344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244979528"/>
      </p:ext>
    </p:extLst>
  </p:cSld>
  <p:clrMapOvr>
    <a:masterClrMapping/>
  </p:clrMapOvr>
  <mc:AlternateContent xmlns:mc="http://schemas.openxmlformats.org/markup-compatibility/2006" xmlns:p14="http://schemas.microsoft.com/office/powerpoint/2010/main">
    <mc:Choice Requires="p14">
      <p:transition spd="slow" p14:dur="1600" advClick="0">
        <p14:gallery dir="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6"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descr="winter count copy (Small).tif"/>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0" y="-28575"/>
            <a:ext cx="9144000" cy="6915150"/>
          </a:xfrm>
          <a:prstGeom prst="rect">
            <a:avLst/>
          </a:prstGeom>
          <a:noFill/>
          <a:ln w="9525">
            <a:noFill/>
            <a:miter lim="800000"/>
            <a:headEnd/>
            <a:tailEnd/>
          </a:ln>
        </p:spPr>
      </p:pic>
      <p:pic>
        <p:nvPicPr>
          <p:cNvPr id="3" name="Picture 2" descr="wintercount double tipi copy (Small).tif"/>
          <p:cNvPicPr>
            <a:picLocks noChangeAspect="1"/>
          </p:cNvPicPr>
          <p:nvPr/>
        </p:nvPicPr>
        <p:blipFill>
          <a:blip r:embed="rId4" cstate="print"/>
          <a:srcRect/>
          <a:stretch>
            <a:fillRect/>
          </a:stretch>
        </p:blipFill>
        <p:spPr bwMode="auto">
          <a:xfrm>
            <a:off x="3276600" y="1905000"/>
            <a:ext cx="1828800" cy="1828800"/>
          </a:xfrm>
          <a:prstGeom prst="rect">
            <a:avLst/>
          </a:prstGeom>
          <a:noFill/>
          <a:ln w="9525">
            <a:noFill/>
            <a:miter lim="800000"/>
            <a:headEnd/>
            <a:tailEnd/>
          </a:ln>
          <a:effectLst>
            <a:glow rad="101600">
              <a:schemeClr val="accent1">
                <a:satMod val="175000"/>
                <a:alpha val="40000"/>
              </a:schemeClr>
            </a:glow>
          </a:effectLst>
        </p:spPr>
      </p:pic>
      <p:sp>
        <p:nvSpPr>
          <p:cNvPr id="5" name="Curved Down Arrow 4"/>
          <p:cNvSpPr/>
          <p:nvPr/>
        </p:nvSpPr>
        <p:spPr>
          <a:xfrm rot="11986669">
            <a:off x="2168407" y="3453249"/>
            <a:ext cx="1874759" cy="982957"/>
          </a:xfrm>
          <a:prstGeom prst="curvedDownArrow">
            <a:avLst>
              <a:gd name="adj1" fmla="val 25000"/>
              <a:gd name="adj2" fmla="val 68029"/>
              <a:gd name="adj3" fmla="val 25000"/>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Click="0">
        <p14:gallery dir="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31"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1000" fill="hold"/>
                                        <p:tgtEl>
                                          <p:spTgt spid="3"/>
                                        </p:tgtEl>
                                        <p:attrNameLst>
                                          <p:attrName>ppt_w</p:attrName>
                                        </p:attrNameLst>
                                      </p:cBhvr>
                                      <p:tavLst>
                                        <p:tav tm="0">
                                          <p:val>
                                            <p:fltVal val="0"/>
                                          </p:val>
                                        </p:tav>
                                        <p:tav tm="100000">
                                          <p:val>
                                            <p:strVal val="#ppt_w"/>
                                          </p:val>
                                        </p:tav>
                                      </p:tavLst>
                                    </p:anim>
                                    <p:anim calcmode="lin" valueType="num">
                                      <p:cBhvr>
                                        <p:cTn id="11" dur="1000" fill="hold"/>
                                        <p:tgtEl>
                                          <p:spTgt spid="3"/>
                                        </p:tgtEl>
                                        <p:attrNameLst>
                                          <p:attrName>ppt_h</p:attrName>
                                        </p:attrNameLst>
                                      </p:cBhvr>
                                      <p:tavLst>
                                        <p:tav tm="0">
                                          <p:val>
                                            <p:fltVal val="0"/>
                                          </p:val>
                                        </p:tav>
                                        <p:tav tm="100000">
                                          <p:val>
                                            <p:strVal val="#ppt_h"/>
                                          </p:val>
                                        </p:tav>
                                      </p:tavLst>
                                    </p:anim>
                                    <p:anim calcmode="lin" valueType="num">
                                      <p:cBhvr>
                                        <p:cTn id="12" dur="1000" fill="hold"/>
                                        <p:tgtEl>
                                          <p:spTgt spid="3"/>
                                        </p:tgtEl>
                                        <p:attrNameLst>
                                          <p:attrName>style.rotation</p:attrName>
                                        </p:attrNameLst>
                                      </p:cBhvr>
                                      <p:tavLst>
                                        <p:tav tm="0">
                                          <p:val>
                                            <p:fltVal val="90"/>
                                          </p:val>
                                        </p:tav>
                                        <p:tav tm="100000">
                                          <p:val>
                                            <p:fltVal val="0"/>
                                          </p:val>
                                        </p:tav>
                                      </p:tavLst>
                                    </p:anim>
                                    <p:animEffect transition="in" filter="fade">
                                      <p:cBhvr>
                                        <p:cTn id="1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Custom 1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13">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2459</TotalTime>
  <Words>2358</Words>
  <Application>Microsoft Office PowerPoint</Application>
  <PresentationFormat>On-screen Show (4:3)</PresentationFormat>
  <Paragraphs>134</Paragraphs>
  <Slides>11</Slides>
  <Notes>11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11</vt:i4>
      </vt:variant>
    </vt:vector>
  </HeadingPairs>
  <TitlesOfParts>
    <vt:vector size="17" baseType="lpstr">
      <vt:lpstr>Arial</vt:lpstr>
      <vt:lpstr>Calibri</vt:lpstr>
      <vt:lpstr>Jim Nightshade</vt:lpstr>
      <vt:lpstr>Papyrus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State of Montana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Sioux Yantonais Winter Count</dc:title>
  <dc:creator>Mitchell, Debra</dc:creator>
  <cp:lastModifiedBy>Schrillo, Anthony</cp:lastModifiedBy>
  <cp:revision>131</cp:revision>
  <dcterms:created xsi:type="dcterms:W3CDTF">2012-05-30T21:32:33Z</dcterms:created>
  <dcterms:modified xsi:type="dcterms:W3CDTF">2023-09-06T05:11:13Z</dcterms:modified>
</cp:coreProperties>
</file>