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C89E40-DBF1-4470-AA19-D020A421A08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3FCDE8-DEBC-4F27-B7E5-2A7EDFACE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Historic Case File </a:t>
            </a:r>
            <a:r>
              <a:rPr lang="en-US" sz="2600" spc="50" dirty="0" smtClean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3 </a:t>
            </a:r>
            <a:r>
              <a:rPr lang="en-US" sz="2600" spc="50" dirty="0">
                <a:solidFill>
                  <a:schemeClr val="tx1"/>
                </a:solidFill>
                <a:latin typeface="Footlight MT Light" panose="0204060206030A020304" pitchFamily="18" charset="0"/>
                <a:ea typeface="+mj-ea"/>
                <a:cs typeface="+mj-cs"/>
              </a:rPr>
              <a:t>Documents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/>
          <a:p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Hazel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H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unkins: </a:t>
            </a:r>
            <a:b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Billings </a:t>
            </a:r>
            <a:r>
              <a:rPr lang="en-US" sz="5400" cap="none" dirty="0">
                <a:solidFill>
                  <a:srgbClr val="F9BE6F"/>
                </a:solidFill>
                <a:latin typeface="Footlight MT Light" panose="0204060206030A020304" pitchFamily="18" charset="0"/>
              </a:rPr>
              <a:t>S</a:t>
            </a:r>
            <a:r>
              <a:rPr lang="en-US" sz="5400" cap="none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uffragist</a:t>
            </a:r>
            <a:endParaRPr lang="en-US" sz="5400" cap="none" dirty="0">
              <a:solidFill>
                <a:srgbClr val="F9BE6F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53000"/>
            <a:ext cx="2362200" cy="15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9050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For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the accompanying lesson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plan </a:t>
            </a:r>
            <a:endParaRPr lang="en-US" sz="3200" spc="50" dirty="0" smtClean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and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more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information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,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visit: </a:t>
            </a:r>
            <a:r>
              <a:rPr lang="en-US" sz="2400" spc="50" dirty="0"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lang="en-US" sz="3200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Outreach and Interpretation Program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P.O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. Box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201201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, Helena, MT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59620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  <a:endParaRPr lang="en-US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9144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Handwritten letter: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Hazel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Hunkins to Mother, January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1/3)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MC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532, box 80. folder 1, Schlesinger Library, Radcliffe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33" y="152400"/>
            <a:ext cx="4267200" cy="55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28600" y="838200"/>
            <a:ext cx="28194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Handwritten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letter: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 to Mother, January 1917.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2/3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)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Source: MC 532, box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80,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f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older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1, Schlesinger Library, Radcliffe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428248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52400" y="9144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Handwritten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letter: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Hazel Hunkins to Mother, January 1917.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(Page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3/3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)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Source: MC 532, box 80. folder 1, Schlesinger Library, Radcliffe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Institute</a:t>
            </a: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152400"/>
            <a:ext cx="444239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28600" y="838200"/>
            <a:ext cx="28194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“Women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Voters Day on the Picket Line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,”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February 14,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National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Woman’s Party Records, Group I, Container I:160, Folder: Pickets, 1917, Library of Congress Prints and Photographs Division, Washington, D.C</a:t>
            </a:r>
            <a:r>
              <a:rPr lang="en-US" sz="1600" dirty="0">
                <a:solidFill>
                  <a:srgbClr val="F9BE6F"/>
                </a:solidFill>
              </a:rPr>
              <a:t>.</a:t>
            </a:r>
            <a:endParaRPr lang="en-US" sz="1600" spc="50" dirty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4953000" cy="479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3400" y="4789822"/>
            <a:ext cx="8077200" cy="1905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“Penn[</a:t>
            </a:r>
            <a:r>
              <a:rPr lang="en-US" sz="1600" dirty="0" err="1" smtClean="0">
                <a:solidFill>
                  <a:srgbClr val="F9BE6F"/>
                </a:solidFill>
                <a:latin typeface="Bookman Old Style" panose="02050604050505020204" pitchFamily="18" charset="0"/>
              </a:rPr>
              <a:t>sylvania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] on the Picket Line,” 1917, Harris and Ewing, photographer.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Source: Harris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&amp; Ewing Collection, Prints and Photographs Division, Washington, D.C.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http://www.loc.gov/item/mnwp000212/ </a:t>
            </a:r>
            <a:endParaRPr lang="en-US" sz="14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" t="4972" r="2538"/>
          <a:stretch/>
        </p:blipFill>
        <p:spPr bwMode="auto">
          <a:xfrm>
            <a:off x="1081889" y="525100"/>
            <a:ext cx="6980222" cy="421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533400" y="838200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“Angry Men Tear Up Women’s Banners,” </a:t>
            </a:r>
            <a:r>
              <a:rPr lang="en-US" sz="1600" i="1" dirty="0">
                <a:solidFill>
                  <a:srgbClr val="F9BE6F"/>
                </a:solidFill>
                <a:latin typeface="Bookman Old Style" panose="02050604050505020204" pitchFamily="18" charset="0"/>
              </a:rPr>
              <a:t>New Iberia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[Louisiana]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Enterprise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June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23,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1917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http://chroniclingamerica.loc.gov/lccn/sn88064328/1917-06-23/ed-1/seq-1.pdf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51946"/>
            <a:ext cx="18192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1790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1225377"/>
            <a:ext cx="3048000" cy="190500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“Wilson Runs Gauntlet of ‘</a:t>
            </a:r>
            <a:r>
              <a:rPr lang="en-US" sz="1600" dirty="0" err="1">
                <a:solidFill>
                  <a:srgbClr val="F9BE6F"/>
                </a:solidFill>
                <a:latin typeface="Bookman Old Style" panose="02050604050505020204" pitchFamily="18" charset="0"/>
              </a:rPr>
              <a:t>Suff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’ Guards”, 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Washington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[D.C.]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Times,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January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10, 1917, p. 1.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sz="14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sz="1400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sz="1400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http://chroniclingamerica.loc.gov/lccn/sn84026749/1917-01-10/ anded-1/seq-1.pdf</a:t>
            </a:r>
            <a:endParaRPr lang="en-US" sz="16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28531"/>
            <a:ext cx="20478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20097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3048000" cy="19050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“Wilson Runs Gauntlet of ‘</a:t>
            </a:r>
            <a:r>
              <a:rPr lang="en-US" sz="1600" dirty="0" err="1">
                <a:solidFill>
                  <a:srgbClr val="F9BE6F"/>
                </a:solidFill>
                <a:latin typeface="Bookman Old Style" panose="02050604050505020204" pitchFamily="18" charset="0"/>
              </a:rPr>
              <a:t>Suff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’ Guards”, 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Washington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[D.C.]</a:t>
            </a:r>
            <a:r>
              <a:rPr lang="en-US" sz="1600" i="1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 Times, </a:t>
            </a:r>
            <a:r>
              <a:rPr lang="en-US" sz="1600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January </a:t>
            </a:r>
            <a:r>
              <a:rPr lang="en-US" sz="1600" dirty="0">
                <a:solidFill>
                  <a:srgbClr val="F9BE6F"/>
                </a:solidFill>
                <a:latin typeface="Bookman Old Style" panose="02050604050505020204" pitchFamily="18" charset="0"/>
              </a:rPr>
              <a:t>10, 1917, p. 3. </a:t>
            </a:r>
            <a:endParaRPr lang="en-US" sz="1600" dirty="0" smtClean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9BE6F"/>
              </a:solidFill>
              <a:latin typeface="Bookman Old Style" panose="020506040505050202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The full </a:t>
            </a:r>
            <a:r>
              <a:rPr lang="en-US" dirty="0">
                <a:solidFill>
                  <a:srgbClr val="F9BE6F"/>
                </a:solidFill>
                <a:latin typeface="Bookman Old Style" panose="02050604050505020204" pitchFamily="18" charset="0"/>
              </a:rPr>
              <a:t>page </a:t>
            </a:r>
            <a:r>
              <a:rPr lang="en-US" dirty="0" smtClean="0">
                <a:solidFill>
                  <a:srgbClr val="F9BE6F"/>
                </a:solidFill>
                <a:latin typeface="Bookman Old Style" panose="02050604050505020204" pitchFamily="18" charset="0"/>
              </a:rPr>
              <a:t>is available </a:t>
            </a:r>
            <a:r>
              <a:rPr lang="en-US" dirty="0">
                <a:solidFill>
                  <a:srgbClr val="F9BE6F"/>
                </a:solidFill>
                <a:latin typeface="Bookman Old Style" panose="02050604050505020204" pitchFamily="18" charset="0"/>
              </a:rPr>
              <a:t>at </a:t>
            </a:r>
            <a:r>
              <a:rPr lang="en-US" u="sng" dirty="0">
                <a:solidFill>
                  <a:srgbClr val="F9BE6F"/>
                </a:solidFill>
                <a:latin typeface="Bookman Old Style" panose="02050604050505020204" pitchFamily="18" charset="0"/>
              </a:rPr>
              <a:t>http://chroniclingamerica.loc.gov/lccn/sn84026749/1917-01-10/ed-1/seq-3.pdf</a:t>
            </a:r>
            <a:endParaRPr lang="en-US" sz="1200" spc="50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54197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</TotalTime>
  <Words>311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Hazel Hunkins:  Billings Suffragist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 Hunkins: Billings Suffragist</dc:title>
  <dc:creator>Kohl, Martha</dc:creator>
  <cp:lastModifiedBy>Kohl, Martha</cp:lastModifiedBy>
  <cp:revision>19</cp:revision>
  <dcterms:created xsi:type="dcterms:W3CDTF">2016-07-15T18:17:57Z</dcterms:created>
  <dcterms:modified xsi:type="dcterms:W3CDTF">2016-07-21T18:46:17Z</dcterms:modified>
</cp:coreProperties>
</file>